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ms-office.chartcolorstyle+xml" PartName="/ppt/charts/colors2.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notesSlide+xml" PartName="/ppt/notesSlides/notesSlide1.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32918400" cx="40233600"/>
  <p:notesSz cx="6858000" cy="9144000"/>
  <p:embeddedFontLst>
    <p:embeddedFont>
      <p:font typeface="Helvetica Neue"/>
      <p:regular r:id="rId6"/>
      <p:bold r:id="rId7"/>
      <p:italic r:id="rId8"/>
      <p:boldItalic r:id="rId9"/>
    </p:embeddedFont>
    <p:embeddedFont>
      <p:font typeface="Open Sans"/>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icu95cdx1RalxTAygQsd1s2pWE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OpenSans-bold.fntdata"/><Relationship Id="rId10" Type="http://schemas.openxmlformats.org/officeDocument/2006/relationships/font" Target="fonts/OpenSans-regular.fntdata"/><Relationship Id="rId13" Type="http://schemas.openxmlformats.org/officeDocument/2006/relationships/font" Target="fonts/OpenSans-boldItalic.fntdata"/><Relationship Id="rId12" Type="http://schemas.openxmlformats.org/officeDocument/2006/relationships/font" Target="fonts/OpenSans-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HelveticaNeue-boldItalic.fntdata"/><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font" Target="fonts/HelveticaNeue-regular.fntdata"/><Relationship Id="rId7" Type="http://schemas.openxmlformats.org/officeDocument/2006/relationships/font" Target="fonts/HelveticaNeue-bold.fntdata"/><Relationship Id="rId8" Type="http://schemas.openxmlformats.org/officeDocument/2006/relationships/font" Target="fonts/HelveticaNeue-italic.fntdata"/></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Series 1</c:v>
                </c:pt>
              </c:strCache>
            </c:strRef>
          </c:tx>
          <c:spPr>
            <a:solidFill>
              <a:srgbClr val="0033A0"/>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367-4F0D-B640-2DD0C62EC100}"/>
            </c:ext>
          </c:extLst>
        </c:ser>
        <c:ser>
          <c:idx val="1"/>
          <c:order val="1"/>
          <c:tx>
            <c:strRef>
              <c:f>Sheet1!$C$1</c:f>
              <c:strCache>
                <c:ptCount val="1"/>
                <c:pt idx="0">
                  <c:v>Series 2</c:v>
                </c:pt>
              </c:strCache>
            </c:strRef>
          </c:tx>
          <c:spPr>
            <a:solidFill>
              <a:srgbClr val="1897D4"/>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367-4F0D-B640-2DD0C62EC100}"/>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367-4F0D-B640-2DD0C62EC100}"/>
            </c:ext>
          </c:extLst>
        </c:ser>
        <c:dLbls>
          <c:showLegendKey val="0"/>
          <c:showVal val="0"/>
          <c:showCatName val="0"/>
          <c:showSerName val="0"/>
          <c:showPercent val="0"/>
          <c:showBubbleSize val="0"/>
        </c:dLbls>
        <c:gapWidth val="150"/>
        <c:overlap val="100"/>
        <c:axId val="285747583"/>
        <c:axId val="285747999"/>
      </c:barChart>
      <c:catAx>
        <c:axId val="285747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5747999"/>
        <c:crosses val="autoZero"/>
        <c:auto val="1"/>
        <c:lblAlgn val="ctr"/>
        <c:lblOffset val="100"/>
        <c:noMultiLvlLbl val="0"/>
      </c:catAx>
      <c:valAx>
        <c:axId val="2857479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57475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Series 1</c:v>
                </c:pt>
              </c:strCache>
            </c:strRef>
          </c:tx>
          <c:spPr>
            <a:solidFill>
              <a:srgbClr val="0033A0"/>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367-4F0D-B640-2DD0C62EC100}"/>
            </c:ext>
          </c:extLst>
        </c:ser>
        <c:ser>
          <c:idx val="1"/>
          <c:order val="1"/>
          <c:tx>
            <c:strRef>
              <c:f>Sheet1!$C$1</c:f>
              <c:strCache>
                <c:ptCount val="1"/>
                <c:pt idx="0">
                  <c:v>Series 2</c:v>
                </c:pt>
              </c:strCache>
            </c:strRef>
          </c:tx>
          <c:spPr>
            <a:solidFill>
              <a:srgbClr val="1897D4"/>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367-4F0D-B640-2DD0C62EC100}"/>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367-4F0D-B640-2DD0C62EC100}"/>
            </c:ext>
          </c:extLst>
        </c:ser>
        <c:dLbls>
          <c:showLegendKey val="0"/>
          <c:showVal val="0"/>
          <c:showCatName val="0"/>
          <c:showSerName val="0"/>
          <c:showPercent val="0"/>
          <c:showBubbleSize val="0"/>
        </c:dLbls>
        <c:gapWidth val="150"/>
        <c:overlap val="100"/>
        <c:axId val="285747583"/>
        <c:axId val="285747999"/>
      </c:barChart>
      <c:catAx>
        <c:axId val="285747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5747999"/>
        <c:crosses val="autoZero"/>
        <c:auto val="1"/>
        <c:lblAlgn val="ctr"/>
        <c:lblOffset val="100"/>
        <c:noMultiLvlLbl val="0"/>
      </c:catAx>
      <c:valAx>
        <c:axId val="2857479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57475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3017520" y="5387342"/>
            <a:ext cx="34198560" cy="1146048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6400"/>
              <a:buFont typeface="Calibri"/>
              <a:buNone/>
              <a:defRPr sz="2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5029200" y="17289781"/>
            <a:ext cx="30175200" cy="7947658"/>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4400"/>
              </a:spcBef>
              <a:spcAft>
                <a:spcPts val="0"/>
              </a:spcAft>
              <a:buClr>
                <a:schemeClr val="dk1"/>
              </a:buClr>
              <a:buSzPts val="10560"/>
              <a:buNone/>
              <a:defRPr sz="10560"/>
            </a:lvl1pPr>
            <a:lvl2pPr lvl="1" algn="ctr">
              <a:lnSpc>
                <a:spcPct val="90000"/>
              </a:lnSpc>
              <a:spcBef>
                <a:spcPts val="2200"/>
              </a:spcBef>
              <a:spcAft>
                <a:spcPts val="0"/>
              </a:spcAft>
              <a:buClr>
                <a:schemeClr val="dk1"/>
              </a:buClr>
              <a:buSzPts val="8800"/>
              <a:buNone/>
              <a:defRPr sz="8800"/>
            </a:lvl2pPr>
            <a:lvl3pPr lvl="2" algn="ctr">
              <a:lnSpc>
                <a:spcPct val="90000"/>
              </a:lnSpc>
              <a:spcBef>
                <a:spcPts val="2200"/>
              </a:spcBef>
              <a:spcAft>
                <a:spcPts val="0"/>
              </a:spcAft>
              <a:buClr>
                <a:schemeClr val="dk1"/>
              </a:buClr>
              <a:buSzPts val="7920"/>
              <a:buNone/>
              <a:defRPr sz="7919"/>
            </a:lvl3pPr>
            <a:lvl4pPr lvl="3" algn="ctr">
              <a:lnSpc>
                <a:spcPct val="90000"/>
              </a:lnSpc>
              <a:spcBef>
                <a:spcPts val="2200"/>
              </a:spcBef>
              <a:spcAft>
                <a:spcPts val="0"/>
              </a:spcAft>
              <a:buClr>
                <a:schemeClr val="dk1"/>
              </a:buClr>
              <a:buSzPts val="7040"/>
              <a:buNone/>
              <a:defRPr sz="7040"/>
            </a:lvl4pPr>
            <a:lvl5pPr lvl="4" algn="ctr">
              <a:lnSpc>
                <a:spcPct val="90000"/>
              </a:lnSpc>
              <a:spcBef>
                <a:spcPts val="2200"/>
              </a:spcBef>
              <a:spcAft>
                <a:spcPts val="0"/>
              </a:spcAft>
              <a:buClr>
                <a:schemeClr val="dk1"/>
              </a:buClr>
              <a:buSzPts val="7040"/>
              <a:buNone/>
              <a:defRPr sz="7040"/>
            </a:lvl5pPr>
            <a:lvl6pPr lvl="5" algn="ctr">
              <a:lnSpc>
                <a:spcPct val="90000"/>
              </a:lnSpc>
              <a:spcBef>
                <a:spcPts val="2200"/>
              </a:spcBef>
              <a:spcAft>
                <a:spcPts val="0"/>
              </a:spcAft>
              <a:buClr>
                <a:schemeClr val="dk1"/>
              </a:buClr>
              <a:buSzPts val="7040"/>
              <a:buNone/>
              <a:defRPr sz="7040"/>
            </a:lvl6pPr>
            <a:lvl7pPr lvl="6" algn="ctr">
              <a:lnSpc>
                <a:spcPct val="90000"/>
              </a:lnSpc>
              <a:spcBef>
                <a:spcPts val="2200"/>
              </a:spcBef>
              <a:spcAft>
                <a:spcPts val="0"/>
              </a:spcAft>
              <a:buClr>
                <a:schemeClr val="dk1"/>
              </a:buClr>
              <a:buSzPts val="7040"/>
              <a:buNone/>
              <a:defRPr sz="7040"/>
            </a:lvl7pPr>
            <a:lvl8pPr lvl="7" algn="ctr">
              <a:lnSpc>
                <a:spcPct val="90000"/>
              </a:lnSpc>
              <a:spcBef>
                <a:spcPts val="2200"/>
              </a:spcBef>
              <a:spcAft>
                <a:spcPts val="0"/>
              </a:spcAft>
              <a:buClr>
                <a:schemeClr val="dk1"/>
              </a:buClr>
              <a:buSzPts val="7040"/>
              <a:buNone/>
              <a:defRPr sz="7040"/>
            </a:lvl8pPr>
            <a:lvl9pPr lvl="8" algn="ctr">
              <a:lnSpc>
                <a:spcPct val="90000"/>
              </a:lnSpc>
              <a:spcBef>
                <a:spcPts val="2200"/>
              </a:spcBef>
              <a:spcAft>
                <a:spcPts val="0"/>
              </a:spcAft>
              <a:buClr>
                <a:schemeClr val="dk1"/>
              </a:buClr>
              <a:buSzPts val="7040"/>
              <a:buNone/>
              <a:defRPr sz="7040"/>
            </a:lvl9pPr>
          </a:lstStyle>
          <a:p/>
        </p:txBody>
      </p:sp>
      <p:sp>
        <p:nvSpPr>
          <p:cNvPr id="14" name="Google Shape;14;p3"/>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766060" y="1752607"/>
            <a:ext cx="34701479"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9673590" y="1855471"/>
            <a:ext cx="20886422" cy="347014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71" name="Google Shape;71;p12"/>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9181445" y="11363326"/>
            <a:ext cx="27896822" cy="867537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579248" y="2939417"/>
            <a:ext cx="27896822" cy="2552318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77" name="Google Shape;77;p13"/>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2766060" y="1752607"/>
            <a:ext cx="34701479"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2766060" y="8763000"/>
            <a:ext cx="34701479" cy="208864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20" name="Google Shape;20;p4"/>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745107" y="8206749"/>
            <a:ext cx="34701479" cy="1369313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6400"/>
              <a:buFont typeface="Calibri"/>
              <a:buNone/>
              <a:defRPr sz="2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745107" y="22029430"/>
            <a:ext cx="34701479" cy="720089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10560"/>
              <a:buNone/>
              <a:defRPr sz="10560">
                <a:solidFill>
                  <a:schemeClr val="dk1"/>
                </a:solidFill>
              </a:defRPr>
            </a:lvl1pPr>
            <a:lvl2pPr indent="-228600" lvl="1" marL="914400" algn="l">
              <a:lnSpc>
                <a:spcPct val="90000"/>
              </a:lnSpc>
              <a:spcBef>
                <a:spcPts val="2200"/>
              </a:spcBef>
              <a:spcAft>
                <a:spcPts val="0"/>
              </a:spcAft>
              <a:buClr>
                <a:srgbClr val="888888"/>
              </a:buClr>
              <a:buSzPts val="8800"/>
              <a:buNone/>
              <a:defRPr sz="8800">
                <a:solidFill>
                  <a:srgbClr val="888888"/>
                </a:solidFill>
              </a:defRPr>
            </a:lvl2pPr>
            <a:lvl3pPr indent="-228600" lvl="2" marL="1371600" algn="l">
              <a:lnSpc>
                <a:spcPct val="90000"/>
              </a:lnSpc>
              <a:spcBef>
                <a:spcPts val="2200"/>
              </a:spcBef>
              <a:spcAft>
                <a:spcPts val="0"/>
              </a:spcAft>
              <a:buClr>
                <a:srgbClr val="888888"/>
              </a:buClr>
              <a:buSzPts val="7920"/>
              <a:buNone/>
              <a:defRPr sz="7919">
                <a:solidFill>
                  <a:srgbClr val="888888"/>
                </a:solidFill>
              </a:defRPr>
            </a:lvl3pPr>
            <a:lvl4pPr indent="-228600" lvl="3" marL="1828800" algn="l">
              <a:lnSpc>
                <a:spcPct val="90000"/>
              </a:lnSpc>
              <a:spcBef>
                <a:spcPts val="2200"/>
              </a:spcBef>
              <a:spcAft>
                <a:spcPts val="0"/>
              </a:spcAft>
              <a:buClr>
                <a:srgbClr val="888888"/>
              </a:buClr>
              <a:buSzPts val="7040"/>
              <a:buNone/>
              <a:defRPr sz="7040">
                <a:solidFill>
                  <a:srgbClr val="888888"/>
                </a:solidFill>
              </a:defRPr>
            </a:lvl4pPr>
            <a:lvl5pPr indent="-228600" lvl="4" marL="2286000" algn="l">
              <a:lnSpc>
                <a:spcPct val="90000"/>
              </a:lnSpc>
              <a:spcBef>
                <a:spcPts val="2200"/>
              </a:spcBef>
              <a:spcAft>
                <a:spcPts val="0"/>
              </a:spcAft>
              <a:buClr>
                <a:srgbClr val="888888"/>
              </a:buClr>
              <a:buSzPts val="7040"/>
              <a:buNone/>
              <a:defRPr sz="7040">
                <a:solidFill>
                  <a:srgbClr val="888888"/>
                </a:solidFill>
              </a:defRPr>
            </a:lvl5pPr>
            <a:lvl6pPr indent="-228600" lvl="5" marL="2743200" algn="l">
              <a:lnSpc>
                <a:spcPct val="90000"/>
              </a:lnSpc>
              <a:spcBef>
                <a:spcPts val="2200"/>
              </a:spcBef>
              <a:spcAft>
                <a:spcPts val="0"/>
              </a:spcAft>
              <a:buClr>
                <a:srgbClr val="888888"/>
              </a:buClr>
              <a:buSzPts val="7040"/>
              <a:buNone/>
              <a:defRPr sz="7040">
                <a:solidFill>
                  <a:srgbClr val="888888"/>
                </a:solidFill>
              </a:defRPr>
            </a:lvl6pPr>
            <a:lvl7pPr indent="-228600" lvl="6" marL="3200400" algn="l">
              <a:lnSpc>
                <a:spcPct val="90000"/>
              </a:lnSpc>
              <a:spcBef>
                <a:spcPts val="2200"/>
              </a:spcBef>
              <a:spcAft>
                <a:spcPts val="0"/>
              </a:spcAft>
              <a:buClr>
                <a:srgbClr val="888888"/>
              </a:buClr>
              <a:buSzPts val="7040"/>
              <a:buNone/>
              <a:defRPr sz="7040">
                <a:solidFill>
                  <a:srgbClr val="888888"/>
                </a:solidFill>
              </a:defRPr>
            </a:lvl7pPr>
            <a:lvl8pPr indent="-228600" lvl="7" marL="3657600" algn="l">
              <a:lnSpc>
                <a:spcPct val="90000"/>
              </a:lnSpc>
              <a:spcBef>
                <a:spcPts val="2200"/>
              </a:spcBef>
              <a:spcAft>
                <a:spcPts val="0"/>
              </a:spcAft>
              <a:buClr>
                <a:srgbClr val="888888"/>
              </a:buClr>
              <a:buSzPts val="7040"/>
              <a:buNone/>
              <a:defRPr sz="7040">
                <a:solidFill>
                  <a:srgbClr val="888888"/>
                </a:solidFill>
              </a:defRPr>
            </a:lvl8pPr>
            <a:lvl9pPr indent="-228600" lvl="8" marL="4114800" algn="l">
              <a:lnSpc>
                <a:spcPct val="90000"/>
              </a:lnSpc>
              <a:spcBef>
                <a:spcPts val="2200"/>
              </a:spcBef>
              <a:spcAft>
                <a:spcPts val="0"/>
              </a:spcAft>
              <a:buClr>
                <a:srgbClr val="888888"/>
              </a:buClr>
              <a:buSzPts val="7040"/>
              <a:buNone/>
              <a:defRPr sz="7040">
                <a:solidFill>
                  <a:srgbClr val="888888"/>
                </a:solidFill>
              </a:defRPr>
            </a:lvl9pPr>
          </a:lstStyle>
          <a:p/>
        </p:txBody>
      </p:sp>
      <p:sp>
        <p:nvSpPr>
          <p:cNvPr id="26" name="Google Shape;26;p5"/>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766060" y="1752607"/>
            <a:ext cx="34701479"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766060" y="8763000"/>
            <a:ext cx="17099280" cy="208864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32" name="Google Shape;32;p6"/>
          <p:cNvSpPr txBox="1"/>
          <p:nvPr>
            <p:ph idx="2" type="body"/>
          </p:nvPr>
        </p:nvSpPr>
        <p:spPr>
          <a:xfrm>
            <a:off x="20368259" y="8763000"/>
            <a:ext cx="17099280" cy="208864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33" name="Google Shape;33;p6"/>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771300" y="1752607"/>
            <a:ext cx="34701479"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771305" y="8069582"/>
            <a:ext cx="17020696" cy="395477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10560"/>
              <a:buNone/>
              <a:defRPr b="1" sz="10560"/>
            </a:lvl1pPr>
            <a:lvl2pPr indent="-228600" lvl="1" marL="914400" algn="l">
              <a:lnSpc>
                <a:spcPct val="90000"/>
              </a:lnSpc>
              <a:spcBef>
                <a:spcPts val="2200"/>
              </a:spcBef>
              <a:spcAft>
                <a:spcPts val="0"/>
              </a:spcAft>
              <a:buClr>
                <a:schemeClr val="dk1"/>
              </a:buClr>
              <a:buSzPts val="8800"/>
              <a:buNone/>
              <a:defRPr b="1" sz="8800"/>
            </a:lvl2pPr>
            <a:lvl3pPr indent="-228600" lvl="2" marL="1371600" algn="l">
              <a:lnSpc>
                <a:spcPct val="90000"/>
              </a:lnSpc>
              <a:spcBef>
                <a:spcPts val="2200"/>
              </a:spcBef>
              <a:spcAft>
                <a:spcPts val="0"/>
              </a:spcAft>
              <a:buClr>
                <a:schemeClr val="dk1"/>
              </a:buClr>
              <a:buSzPts val="7920"/>
              <a:buNone/>
              <a:defRPr b="1" sz="7919"/>
            </a:lvl3pPr>
            <a:lvl4pPr indent="-228600" lvl="3" marL="1828800" algn="l">
              <a:lnSpc>
                <a:spcPct val="90000"/>
              </a:lnSpc>
              <a:spcBef>
                <a:spcPts val="2200"/>
              </a:spcBef>
              <a:spcAft>
                <a:spcPts val="0"/>
              </a:spcAft>
              <a:buClr>
                <a:schemeClr val="dk1"/>
              </a:buClr>
              <a:buSzPts val="7040"/>
              <a:buNone/>
              <a:defRPr b="1" sz="7040"/>
            </a:lvl4pPr>
            <a:lvl5pPr indent="-228600" lvl="4" marL="2286000" algn="l">
              <a:lnSpc>
                <a:spcPct val="90000"/>
              </a:lnSpc>
              <a:spcBef>
                <a:spcPts val="2200"/>
              </a:spcBef>
              <a:spcAft>
                <a:spcPts val="0"/>
              </a:spcAft>
              <a:buClr>
                <a:schemeClr val="dk1"/>
              </a:buClr>
              <a:buSzPts val="7040"/>
              <a:buNone/>
              <a:defRPr b="1" sz="7040"/>
            </a:lvl5pPr>
            <a:lvl6pPr indent="-228600" lvl="5" marL="2743200" algn="l">
              <a:lnSpc>
                <a:spcPct val="90000"/>
              </a:lnSpc>
              <a:spcBef>
                <a:spcPts val="2200"/>
              </a:spcBef>
              <a:spcAft>
                <a:spcPts val="0"/>
              </a:spcAft>
              <a:buClr>
                <a:schemeClr val="dk1"/>
              </a:buClr>
              <a:buSzPts val="7040"/>
              <a:buNone/>
              <a:defRPr b="1" sz="7040"/>
            </a:lvl6pPr>
            <a:lvl7pPr indent="-228600" lvl="6" marL="3200400" algn="l">
              <a:lnSpc>
                <a:spcPct val="90000"/>
              </a:lnSpc>
              <a:spcBef>
                <a:spcPts val="2200"/>
              </a:spcBef>
              <a:spcAft>
                <a:spcPts val="0"/>
              </a:spcAft>
              <a:buClr>
                <a:schemeClr val="dk1"/>
              </a:buClr>
              <a:buSzPts val="7040"/>
              <a:buNone/>
              <a:defRPr b="1" sz="7040"/>
            </a:lvl7pPr>
            <a:lvl8pPr indent="-228600" lvl="7" marL="3657600" algn="l">
              <a:lnSpc>
                <a:spcPct val="90000"/>
              </a:lnSpc>
              <a:spcBef>
                <a:spcPts val="2200"/>
              </a:spcBef>
              <a:spcAft>
                <a:spcPts val="0"/>
              </a:spcAft>
              <a:buClr>
                <a:schemeClr val="dk1"/>
              </a:buClr>
              <a:buSzPts val="7040"/>
              <a:buNone/>
              <a:defRPr b="1" sz="7040"/>
            </a:lvl8pPr>
            <a:lvl9pPr indent="-228600" lvl="8" marL="4114800" algn="l">
              <a:lnSpc>
                <a:spcPct val="90000"/>
              </a:lnSpc>
              <a:spcBef>
                <a:spcPts val="2200"/>
              </a:spcBef>
              <a:spcAft>
                <a:spcPts val="0"/>
              </a:spcAft>
              <a:buClr>
                <a:schemeClr val="dk1"/>
              </a:buClr>
              <a:buSzPts val="7040"/>
              <a:buNone/>
              <a:defRPr b="1" sz="7040"/>
            </a:lvl9pPr>
          </a:lstStyle>
          <a:p/>
        </p:txBody>
      </p:sp>
      <p:sp>
        <p:nvSpPr>
          <p:cNvPr id="39" name="Google Shape;39;p7"/>
          <p:cNvSpPr txBox="1"/>
          <p:nvPr>
            <p:ph idx="2" type="body"/>
          </p:nvPr>
        </p:nvSpPr>
        <p:spPr>
          <a:xfrm>
            <a:off x="2771305" y="12024360"/>
            <a:ext cx="17020696" cy="1768602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40" name="Google Shape;40;p7"/>
          <p:cNvSpPr txBox="1"/>
          <p:nvPr>
            <p:ph idx="3" type="body"/>
          </p:nvPr>
        </p:nvSpPr>
        <p:spPr>
          <a:xfrm>
            <a:off x="20368263" y="8069582"/>
            <a:ext cx="17104520" cy="395477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10560"/>
              <a:buNone/>
              <a:defRPr b="1" sz="10560"/>
            </a:lvl1pPr>
            <a:lvl2pPr indent="-228600" lvl="1" marL="914400" algn="l">
              <a:lnSpc>
                <a:spcPct val="90000"/>
              </a:lnSpc>
              <a:spcBef>
                <a:spcPts val="2200"/>
              </a:spcBef>
              <a:spcAft>
                <a:spcPts val="0"/>
              </a:spcAft>
              <a:buClr>
                <a:schemeClr val="dk1"/>
              </a:buClr>
              <a:buSzPts val="8800"/>
              <a:buNone/>
              <a:defRPr b="1" sz="8800"/>
            </a:lvl2pPr>
            <a:lvl3pPr indent="-228600" lvl="2" marL="1371600" algn="l">
              <a:lnSpc>
                <a:spcPct val="90000"/>
              </a:lnSpc>
              <a:spcBef>
                <a:spcPts val="2200"/>
              </a:spcBef>
              <a:spcAft>
                <a:spcPts val="0"/>
              </a:spcAft>
              <a:buClr>
                <a:schemeClr val="dk1"/>
              </a:buClr>
              <a:buSzPts val="7920"/>
              <a:buNone/>
              <a:defRPr b="1" sz="7919"/>
            </a:lvl3pPr>
            <a:lvl4pPr indent="-228600" lvl="3" marL="1828800" algn="l">
              <a:lnSpc>
                <a:spcPct val="90000"/>
              </a:lnSpc>
              <a:spcBef>
                <a:spcPts val="2200"/>
              </a:spcBef>
              <a:spcAft>
                <a:spcPts val="0"/>
              </a:spcAft>
              <a:buClr>
                <a:schemeClr val="dk1"/>
              </a:buClr>
              <a:buSzPts val="7040"/>
              <a:buNone/>
              <a:defRPr b="1" sz="7040"/>
            </a:lvl4pPr>
            <a:lvl5pPr indent="-228600" lvl="4" marL="2286000" algn="l">
              <a:lnSpc>
                <a:spcPct val="90000"/>
              </a:lnSpc>
              <a:spcBef>
                <a:spcPts val="2200"/>
              </a:spcBef>
              <a:spcAft>
                <a:spcPts val="0"/>
              </a:spcAft>
              <a:buClr>
                <a:schemeClr val="dk1"/>
              </a:buClr>
              <a:buSzPts val="7040"/>
              <a:buNone/>
              <a:defRPr b="1" sz="7040"/>
            </a:lvl5pPr>
            <a:lvl6pPr indent="-228600" lvl="5" marL="2743200" algn="l">
              <a:lnSpc>
                <a:spcPct val="90000"/>
              </a:lnSpc>
              <a:spcBef>
                <a:spcPts val="2200"/>
              </a:spcBef>
              <a:spcAft>
                <a:spcPts val="0"/>
              </a:spcAft>
              <a:buClr>
                <a:schemeClr val="dk1"/>
              </a:buClr>
              <a:buSzPts val="7040"/>
              <a:buNone/>
              <a:defRPr b="1" sz="7040"/>
            </a:lvl6pPr>
            <a:lvl7pPr indent="-228600" lvl="6" marL="3200400" algn="l">
              <a:lnSpc>
                <a:spcPct val="90000"/>
              </a:lnSpc>
              <a:spcBef>
                <a:spcPts val="2200"/>
              </a:spcBef>
              <a:spcAft>
                <a:spcPts val="0"/>
              </a:spcAft>
              <a:buClr>
                <a:schemeClr val="dk1"/>
              </a:buClr>
              <a:buSzPts val="7040"/>
              <a:buNone/>
              <a:defRPr b="1" sz="7040"/>
            </a:lvl7pPr>
            <a:lvl8pPr indent="-228600" lvl="7" marL="3657600" algn="l">
              <a:lnSpc>
                <a:spcPct val="90000"/>
              </a:lnSpc>
              <a:spcBef>
                <a:spcPts val="2200"/>
              </a:spcBef>
              <a:spcAft>
                <a:spcPts val="0"/>
              </a:spcAft>
              <a:buClr>
                <a:schemeClr val="dk1"/>
              </a:buClr>
              <a:buSzPts val="7040"/>
              <a:buNone/>
              <a:defRPr b="1" sz="7040"/>
            </a:lvl8pPr>
            <a:lvl9pPr indent="-228600" lvl="8" marL="4114800" algn="l">
              <a:lnSpc>
                <a:spcPct val="90000"/>
              </a:lnSpc>
              <a:spcBef>
                <a:spcPts val="2200"/>
              </a:spcBef>
              <a:spcAft>
                <a:spcPts val="0"/>
              </a:spcAft>
              <a:buClr>
                <a:schemeClr val="dk1"/>
              </a:buClr>
              <a:buSzPts val="7040"/>
              <a:buNone/>
              <a:defRPr b="1" sz="7040"/>
            </a:lvl9pPr>
          </a:lstStyle>
          <a:p/>
        </p:txBody>
      </p:sp>
      <p:sp>
        <p:nvSpPr>
          <p:cNvPr id="41" name="Google Shape;41;p7"/>
          <p:cNvSpPr txBox="1"/>
          <p:nvPr>
            <p:ph idx="4" type="body"/>
          </p:nvPr>
        </p:nvSpPr>
        <p:spPr>
          <a:xfrm>
            <a:off x="20368263" y="12024360"/>
            <a:ext cx="17104520" cy="1768602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400"/>
              </a:spcBef>
              <a:spcAft>
                <a:spcPts val="0"/>
              </a:spcAft>
              <a:buClr>
                <a:schemeClr val="dk1"/>
              </a:buClr>
              <a:buSzPts val="1800"/>
              <a:buChar char="•"/>
              <a:defRPr/>
            </a:lvl1pPr>
            <a:lvl2pPr indent="-342900" lvl="1" marL="914400" algn="l">
              <a:lnSpc>
                <a:spcPct val="90000"/>
              </a:lnSpc>
              <a:spcBef>
                <a:spcPts val="2200"/>
              </a:spcBef>
              <a:spcAft>
                <a:spcPts val="0"/>
              </a:spcAft>
              <a:buClr>
                <a:schemeClr val="dk1"/>
              </a:buClr>
              <a:buSzPts val="1800"/>
              <a:buChar char="•"/>
              <a:defRPr/>
            </a:lvl2pPr>
            <a:lvl3pPr indent="-342900" lvl="2" marL="1371600" algn="l">
              <a:lnSpc>
                <a:spcPct val="90000"/>
              </a:lnSpc>
              <a:spcBef>
                <a:spcPts val="2200"/>
              </a:spcBef>
              <a:spcAft>
                <a:spcPts val="0"/>
              </a:spcAft>
              <a:buClr>
                <a:schemeClr val="dk1"/>
              </a:buClr>
              <a:buSzPts val="1800"/>
              <a:buChar char="•"/>
              <a:defRPr/>
            </a:lvl3pPr>
            <a:lvl4pPr indent="-342900" lvl="3" marL="1828800" algn="l">
              <a:lnSpc>
                <a:spcPct val="90000"/>
              </a:lnSpc>
              <a:spcBef>
                <a:spcPts val="2200"/>
              </a:spcBef>
              <a:spcAft>
                <a:spcPts val="0"/>
              </a:spcAft>
              <a:buClr>
                <a:schemeClr val="dk1"/>
              </a:buClr>
              <a:buSzPts val="1800"/>
              <a:buChar char="•"/>
              <a:defRPr/>
            </a:lvl4pPr>
            <a:lvl5pPr indent="-342900" lvl="4" marL="2286000" algn="l">
              <a:lnSpc>
                <a:spcPct val="90000"/>
              </a:lnSpc>
              <a:spcBef>
                <a:spcPts val="2200"/>
              </a:spcBef>
              <a:spcAft>
                <a:spcPts val="0"/>
              </a:spcAft>
              <a:buClr>
                <a:schemeClr val="dk1"/>
              </a:buClr>
              <a:buSzPts val="1800"/>
              <a:buChar char="•"/>
              <a:defRPr/>
            </a:lvl5pPr>
            <a:lvl6pPr indent="-342900" lvl="5" marL="2743200" algn="l">
              <a:lnSpc>
                <a:spcPct val="90000"/>
              </a:lnSpc>
              <a:spcBef>
                <a:spcPts val="2200"/>
              </a:spcBef>
              <a:spcAft>
                <a:spcPts val="0"/>
              </a:spcAft>
              <a:buClr>
                <a:schemeClr val="dk1"/>
              </a:buClr>
              <a:buSzPts val="1800"/>
              <a:buChar char="•"/>
              <a:defRPr/>
            </a:lvl6pPr>
            <a:lvl7pPr indent="-342900" lvl="6" marL="3200400" algn="l">
              <a:lnSpc>
                <a:spcPct val="90000"/>
              </a:lnSpc>
              <a:spcBef>
                <a:spcPts val="2200"/>
              </a:spcBef>
              <a:spcAft>
                <a:spcPts val="0"/>
              </a:spcAft>
              <a:buClr>
                <a:schemeClr val="dk1"/>
              </a:buClr>
              <a:buSzPts val="1800"/>
              <a:buChar char="•"/>
              <a:defRPr/>
            </a:lvl7pPr>
            <a:lvl8pPr indent="-342900" lvl="7" marL="3657600" algn="l">
              <a:lnSpc>
                <a:spcPct val="90000"/>
              </a:lnSpc>
              <a:spcBef>
                <a:spcPts val="2200"/>
              </a:spcBef>
              <a:spcAft>
                <a:spcPts val="0"/>
              </a:spcAft>
              <a:buClr>
                <a:schemeClr val="dk1"/>
              </a:buClr>
              <a:buSzPts val="1800"/>
              <a:buChar char="•"/>
              <a:defRPr/>
            </a:lvl8pPr>
            <a:lvl9pPr indent="-342900" lvl="8" marL="4114800" algn="l">
              <a:lnSpc>
                <a:spcPct val="90000"/>
              </a:lnSpc>
              <a:spcBef>
                <a:spcPts val="2200"/>
              </a:spcBef>
              <a:spcAft>
                <a:spcPts val="0"/>
              </a:spcAft>
              <a:buClr>
                <a:schemeClr val="dk1"/>
              </a:buClr>
              <a:buSzPts val="1800"/>
              <a:buChar char="•"/>
              <a:defRPr/>
            </a:lvl9pPr>
          </a:lstStyle>
          <a:p/>
        </p:txBody>
      </p:sp>
      <p:sp>
        <p:nvSpPr>
          <p:cNvPr id="42" name="Google Shape;42;p7"/>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766060" y="1752607"/>
            <a:ext cx="34701479"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771301" y="2194560"/>
            <a:ext cx="12976383" cy="7680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4080"/>
              <a:buFont typeface="Calibri"/>
              <a:buNone/>
              <a:defRPr sz="140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7104520" y="4739647"/>
            <a:ext cx="20368260" cy="23393400"/>
          </a:xfrm>
          <a:prstGeom prst="rect">
            <a:avLst/>
          </a:prstGeom>
          <a:noFill/>
          <a:ln>
            <a:noFill/>
          </a:ln>
        </p:spPr>
        <p:txBody>
          <a:bodyPr anchorCtr="0" anchor="t" bIns="45700" lIns="91425" spcFirstLastPara="1" rIns="91425" wrap="square" tIns="45700">
            <a:normAutofit/>
          </a:bodyPr>
          <a:lstStyle>
            <a:lvl1pPr indent="-1122680" lvl="0" marL="457200" algn="l">
              <a:lnSpc>
                <a:spcPct val="90000"/>
              </a:lnSpc>
              <a:spcBef>
                <a:spcPts val="4400"/>
              </a:spcBef>
              <a:spcAft>
                <a:spcPts val="0"/>
              </a:spcAft>
              <a:buClr>
                <a:schemeClr val="dk1"/>
              </a:buClr>
              <a:buSzPts val="14080"/>
              <a:buChar char="•"/>
              <a:defRPr sz="14080"/>
            </a:lvl1pPr>
            <a:lvl2pPr indent="-1010920" lvl="1" marL="914400" algn="l">
              <a:lnSpc>
                <a:spcPct val="90000"/>
              </a:lnSpc>
              <a:spcBef>
                <a:spcPts val="2200"/>
              </a:spcBef>
              <a:spcAft>
                <a:spcPts val="0"/>
              </a:spcAft>
              <a:buClr>
                <a:schemeClr val="dk1"/>
              </a:buClr>
              <a:buSzPts val="12320"/>
              <a:buChar char="•"/>
              <a:defRPr sz="12320"/>
            </a:lvl2pPr>
            <a:lvl3pPr indent="-899160" lvl="2" marL="1371600" algn="l">
              <a:lnSpc>
                <a:spcPct val="90000"/>
              </a:lnSpc>
              <a:spcBef>
                <a:spcPts val="2200"/>
              </a:spcBef>
              <a:spcAft>
                <a:spcPts val="0"/>
              </a:spcAft>
              <a:buClr>
                <a:schemeClr val="dk1"/>
              </a:buClr>
              <a:buSzPts val="10560"/>
              <a:buChar char="•"/>
              <a:defRPr sz="10560"/>
            </a:lvl3pPr>
            <a:lvl4pPr indent="-787400" lvl="3" marL="1828800" algn="l">
              <a:lnSpc>
                <a:spcPct val="90000"/>
              </a:lnSpc>
              <a:spcBef>
                <a:spcPts val="2200"/>
              </a:spcBef>
              <a:spcAft>
                <a:spcPts val="0"/>
              </a:spcAft>
              <a:buClr>
                <a:schemeClr val="dk1"/>
              </a:buClr>
              <a:buSzPts val="8800"/>
              <a:buChar char="•"/>
              <a:defRPr sz="8800"/>
            </a:lvl4pPr>
            <a:lvl5pPr indent="-787400" lvl="4" marL="2286000" algn="l">
              <a:lnSpc>
                <a:spcPct val="90000"/>
              </a:lnSpc>
              <a:spcBef>
                <a:spcPts val="2200"/>
              </a:spcBef>
              <a:spcAft>
                <a:spcPts val="0"/>
              </a:spcAft>
              <a:buClr>
                <a:schemeClr val="dk1"/>
              </a:buClr>
              <a:buSzPts val="8800"/>
              <a:buChar char="•"/>
              <a:defRPr sz="8800"/>
            </a:lvl5pPr>
            <a:lvl6pPr indent="-787400" lvl="5" marL="2743200" algn="l">
              <a:lnSpc>
                <a:spcPct val="90000"/>
              </a:lnSpc>
              <a:spcBef>
                <a:spcPts val="2200"/>
              </a:spcBef>
              <a:spcAft>
                <a:spcPts val="0"/>
              </a:spcAft>
              <a:buClr>
                <a:schemeClr val="dk1"/>
              </a:buClr>
              <a:buSzPts val="8800"/>
              <a:buChar char="•"/>
              <a:defRPr sz="8800"/>
            </a:lvl6pPr>
            <a:lvl7pPr indent="-787400" lvl="6" marL="3200400" algn="l">
              <a:lnSpc>
                <a:spcPct val="90000"/>
              </a:lnSpc>
              <a:spcBef>
                <a:spcPts val="2200"/>
              </a:spcBef>
              <a:spcAft>
                <a:spcPts val="0"/>
              </a:spcAft>
              <a:buClr>
                <a:schemeClr val="dk1"/>
              </a:buClr>
              <a:buSzPts val="8800"/>
              <a:buChar char="•"/>
              <a:defRPr sz="8800"/>
            </a:lvl7pPr>
            <a:lvl8pPr indent="-787400" lvl="7" marL="3657600" algn="l">
              <a:lnSpc>
                <a:spcPct val="90000"/>
              </a:lnSpc>
              <a:spcBef>
                <a:spcPts val="2200"/>
              </a:spcBef>
              <a:spcAft>
                <a:spcPts val="0"/>
              </a:spcAft>
              <a:buClr>
                <a:schemeClr val="dk1"/>
              </a:buClr>
              <a:buSzPts val="8800"/>
              <a:buChar char="•"/>
              <a:defRPr sz="8800"/>
            </a:lvl8pPr>
            <a:lvl9pPr indent="-787400" lvl="8" marL="4114800" algn="l">
              <a:lnSpc>
                <a:spcPct val="90000"/>
              </a:lnSpc>
              <a:spcBef>
                <a:spcPts val="2200"/>
              </a:spcBef>
              <a:spcAft>
                <a:spcPts val="0"/>
              </a:spcAft>
              <a:buClr>
                <a:schemeClr val="dk1"/>
              </a:buClr>
              <a:buSzPts val="8800"/>
              <a:buChar char="•"/>
              <a:defRPr sz="8800"/>
            </a:lvl9pPr>
          </a:lstStyle>
          <a:p/>
        </p:txBody>
      </p:sp>
      <p:sp>
        <p:nvSpPr>
          <p:cNvPr id="57" name="Google Shape;57;p10"/>
          <p:cNvSpPr txBox="1"/>
          <p:nvPr>
            <p:ph idx="2" type="body"/>
          </p:nvPr>
        </p:nvSpPr>
        <p:spPr>
          <a:xfrm>
            <a:off x="2771301" y="9875520"/>
            <a:ext cx="12976383" cy="182956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7040"/>
              <a:buNone/>
              <a:defRPr sz="7040"/>
            </a:lvl1pPr>
            <a:lvl2pPr indent="-228600" lvl="1" marL="914400" algn="l">
              <a:lnSpc>
                <a:spcPct val="90000"/>
              </a:lnSpc>
              <a:spcBef>
                <a:spcPts val="2200"/>
              </a:spcBef>
              <a:spcAft>
                <a:spcPts val="0"/>
              </a:spcAft>
              <a:buClr>
                <a:schemeClr val="dk1"/>
              </a:buClr>
              <a:buSzPts val="6160"/>
              <a:buNone/>
              <a:defRPr sz="6160"/>
            </a:lvl2pPr>
            <a:lvl3pPr indent="-228600" lvl="2" marL="1371600" algn="l">
              <a:lnSpc>
                <a:spcPct val="90000"/>
              </a:lnSpc>
              <a:spcBef>
                <a:spcPts val="2200"/>
              </a:spcBef>
              <a:spcAft>
                <a:spcPts val="0"/>
              </a:spcAft>
              <a:buClr>
                <a:schemeClr val="dk1"/>
              </a:buClr>
              <a:buSzPts val="5280"/>
              <a:buNone/>
              <a:defRPr sz="5280"/>
            </a:lvl3pPr>
            <a:lvl4pPr indent="-228600" lvl="3" marL="1828800" algn="l">
              <a:lnSpc>
                <a:spcPct val="90000"/>
              </a:lnSpc>
              <a:spcBef>
                <a:spcPts val="2200"/>
              </a:spcBef>
              <a:spcAft>
                <a:spcPts val="0"/>
              </a:spcAft>
              <a:buClr>
                <a:schemeClr val="dk1"/>
              </a:buClr>
              <a:buSzPts val="4400"/>
              <a:buNone/>
              <a:defRPr sz="4400"/>
            </a:lvl4pPr>
            <a:lvl5pPr indent="-228600" lvl="4" marL="2286000" algn="l">
              <a:lnSpc>
                <a:spcPct val="90000"/>
              </a:lnSpc>
              <a:spcBef>
                <a:spcPts val="2200"/>
              </a:spcBef>
              <a:spcAft>
                <a:spcPts val="0"/>
              </a:spcAft>
              <a:buClr>
                <a:schemeClr val="dk1"/>
              </a:buClr>
              <a:buSzPts val="4400"/>
              <a:buNone/>
              <a:defRPr sz="4400"/>
            </a:lvl5pPr>
            <a:lvl6pPr indent="-228600" lvl="5" marL="2743200" algn="l">
              <a:lnSpc>
                <a:spcPct val="90000"/>
              </a:lnSpc>
              <a:spcBef>
                <a:spcPts val="2200"/>
              </a:spcBef>
              <a:spcAft>
                <a:spcPts val="0"/>
              </a:spcAft>
              <a:buClr>
                <a:schemeClr val="dk1"/>
              </a:buClr>
              <a:buSzPts val="4400"/>
              <a:buNone/>
              <a:defRPr sz="4400"/>
            </a:lvl6pPr>
            <a:lvl7pPr indent="-228600" lvl="6" marL="3200400" algn="l">
              <a:lnSpc>
                <a:spcPct val="90000"/>
              </a:lnSpc>
              <a:spcBef>
                <a:spcPts val="2200"/>
              </a:spcBef>
              <a:spcAft>
                <a:spcPts val="0"/>
              </a:spcAft>
              <a:buClr>
                <a:schemeClr val="dk1"/>
              </a:buClr>
              <a:buSzPts val="4400"/>
              <a:buNone/>
              <a:defRPr sz="4400"/>
            </a:lvl7pPr>
            <a:lvl8pPr indent="-228600" lvl="7" marL="3657600" algn="l">
              <a:lnSpc>
                <a:spcPct val="90000"/>
              </a:lnSpc>
              <a:spcBef>
                <a:spcPts val="2200"/>
              </a:spcBef>
              <a:spcAft>
                <a:spcPts val="0"/>
              </a:spcAft>
              <a:buClr>
                <a:schemeClr val="dk1"/>
              </a:buClr>
              <a:buSzPts val="4400"/>
              <a:buNone/>
              <a:defRPr sz="4400"/>
            </a:lvl8pPr>
            <a:lvl9pPr indent="-228600" lvl="8" marL="4114800" algn="l">
              <a:lnSpc>
                <a:spcPct val="90000"/>
              </a:lnSpc>
              <a:spcBef>
                <a:spcPts val="2200"/>
              </a:spcBef>
              <a:spcAft>
                <a:spcPts val="0"/>
              </a:spcAft>
              <a:buClr>
                <a:schemeClr val="dk1"/>
              </a:buClr>
              <a:buSzPts val="4400"/>
              <a:buNone/>
              <a:defRPr sz="4400"/>
            </a:lvl9pPr>
          </a:lstStyle>
          <a:p/>
        </p:txBody>
      </p:sp>
      <p:sp>
        <p:nvSpPr>
          <p:cNvPr id="58" name="Google Shape;58;p10"/>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771301" y="2194560"/>
            <a:ext cx="12976383" cy="7680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4080"/>
              <a:buFont typeface="Calibri"/>
              <a:buNone/>
              <a:defRPr sz="140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7104520" y="4739647"/>
            <a:ext cx="20368260" cy="2339340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4400"/>
              </a:spcBef>
              <a:spcAft>
                <a:spcPts val="0"/>
              </a:spcAft>
              <a:buClr>
                <a:schemeClr val="dk1"/>
              </a:buClr>
              <a:buSzPts val="14080"/>
              <a:buFont typeface="Arial"/>
              <a:buNone/>
              <a:defRPr b="0" i="0" sz="14080" u="none" cap="none" strike="noStrike">
                <a:solidFill>
                  <a:schemeClr val="dk1"/>
                </a:solidFill>
                <a:latin typeface="Calibri"/>
                <a:ea typeface="Calibri"/>
                <a:cs typeface="Calibri"/>
                <a:sym typeface="Calibri"/>
              </a:defRPr>
            </a:lvl1pPr>
            <a:lvl2pPr lvl="1" marR="0" rtl="0" algn="l">
              <a:lnSpc>
                <a:spcPct val="90000"/>
              </a:lnSpc>
              <a:spcBef>
                <a:spcPts val="2200"/>
              </a:spcBef>
              <a:spcAft>
                <a:spcPts val="0"/>
              </a:spcAft>
              <a:buClr>
                <a:schemeClr val="dk1"/>
              </a:buClr>
              <a:buSzPts val="12320"/>
              <a:buFont typeface="Arial"/>
              <a:buNone/>
              <a:defRPr b="0" i="0" sz="12320" u="none" cap="none" strike="noStrike">
                <a:solidFill>
                  <a:schemeClr val="dk1"/>
                </a:solidFill>
                <a:latin typeface="Calibri"/>
                <a:ea typeface="Calibri"/>
                <a:cs typeface="Calibri"/>
                <a:sym typeface="Calibri"/>
              </a:defRPr>
            </a:lvl2pPr>
            <a:lvl3pPr lvl="2" marR="0" rtl="0" algn="l">
              <a:lnSpc>
                <a:spcPct val="90000"/>
              </a:lnSpc>
              <a:spcBef>
                <a:spcPts val="2200"/>
              </a:spcBef>
              <a:spcAft>
                <a:spcPts val="0"/>
              </a:spcAft>
              <a:buClr>
                <a:schemeClr val="dk1"/>
              </a:buClr>
              <a:buSzPts val="10560"/>
              <a:buFont typeface="Arial"/>
              <a:buNone/>
              <a:defRPr b="0" i="0" sz="10560" u="none" cap="none" strike="noStrike">
                <a:solidFill>
                  <a:schemeClr val="dk1"/>
                </a:solidFill>
                <a:latin typeface="Calibri"/>
                <a:ea typeface="Calibri"/>
                <a:cs typeface="Calibri"/>
                <a:sym typeface="Calibri"/>
              </a:defRPr>
            </a:lvl3pPr>
            <a:lvl4pPr lvl="3"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4pPr>
            <a:lvl5pPr lvl="4"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5pPr>
            <a:lvl6pPr lvl="5"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6pPr>
            <a:lvl7pPr lvl="6"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7pPr>
            <a:lvl8pPr lvl="7"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8pPr>
            <a:lvl9pPr lvl="8" marR="0" rtl="0" algn="l">
              <a:lnSpc>
                <a:spcPct val="90000"/>
              </a:lnSpc>
              <a:spcBef>
                <a:spcPts val="2200"/>
              </a:spcBef>
              <a:spcAft>
                <a:spcPts val="0"/>
              </a:spcAft>
              <a:buClr>
                <a:schemeClr val="dk1"/>
              </a:buClr>
              <a:buSzPts val="8800"/>
              <a:buFont typeface="Arial"/>
              <a:buNone/>
              <a:defRPr b="0" i="0" sz="8800" u="none" cap="none" strike="noStrike">
                <a:solidFill>
                  <a:schemeClr val="dk1"/>
                </a:solidFill>
                <a:latin typeface="Calibri"/>
                <a:ea typeface="Calibri"/>
                <a:cs typeface="Calibri"/>
                <a:sym typeface="Calibri"/>
              </a:defRPr>
            </a:lvl9pPr>
          </a:lstStyle>
          <a:p/>
        </p:txBody>
      </p:sp>
      <p:sp>
        <p:nvSpPr>
          <p:cNvPr id="64" name="Google Shape;64;p11"/>
          <p:cNvSpPr txBox="1"/>
          <p:nvPr>
            <p:ph idx="1" type="body"/>
          </p:nvPr>
        </p:nvSpPr>
        <p:spPr>
          <a:xfrm>
            <a:off x="2771301" y="9875520"/>
            <a:ext cx="12976383" cy="182956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400"/>
              </a:spcBef>
              <a:spcAft>
                <a:spcPts val="0"/>
              </a:spcAft>
              <a:buClr>
                <a:schemeClr val="dk1"/>
              </a:buClr>
              <a:buSzPts val="7040"/>
              <a:buNone/>
              <a:defRPr sz="7040"/>
            </a:lvl1pPr>
            <a:lvl2pPr indent="-228600" lvl="1" marL="914400" algn="l">
              <a:lnSpc>
                <a:spcPct val="90000"/>
              </a:lnSpc>
              <a:spcBef>
                <a:spcPts val="2200"/>
              </a:spcBef>
              <a:spcAft>
                <a:spcPts val="0"/>
              </a:spcAft>
              <a:buClr>
                <a:schemeClr val="dk1"/>
              </a:buClr>
              <a:buSzPts val="6160"/>
              <a:buNone/>
              <a:defRPr sz="6160"/>
            </a:lvl2pPr>
            <a:lvl3pPr indent="-228600" lvl="2" marL="1371600" algn="l">
              <a:lnSpc>
                <a:spcPct val="90000"/>
              </a:lnSpc>
              <a:spcBef>
                <a:spcPts val="2200"/>
              </a:spcBef>
              <a:spcAft>
                <a:spcPts val="0"/>
              </a:spcAft>
              <a:buClr>
                <a:schemeClr val="dk1"/>
              </a:buClr>
              <a:buSzPts val="5280"/>
              <a:buNone/>
              <a:defRPr sz="5280"/>
            </a:lvl3pPr>
            <a:lvl4pPr indent="-228600" lvl="3" marL="1828800" algn="l">
              <a:lnSpc>
                <a:spcPct val="90000"/>
              </a:lnSpc>
              <a:spcBef>
                <a:spcPts val="2200"/>
              </a:spcBef>
              <a:spcAft>
                <a:spcPts val="0"/>
              </a:spcAft>
              <a:buClr>
                <a:schemeClr val="dk1"/>
              </a:buClr>
              <a:buSzPts val="4400"/>
              <a:buNone/>
              <a:defRPr sz="4400"/>
            </a:lvl4pPr>
            <a:lvl5pPr indent="-228600" lvl="4" marL="2286000" algn="l">
              <a:lnSpc>
                <a:spcPct val="90000"/>
              </a:lnSpc>
              <a:spcBef>
                <a:spcPts val="2200"/>
              </a:spcBef>
              <a:spcAft>
                <a:spcPts val="0"/>
              </a:spcAft>
              <a:buClr>
                <a:schemeClr val="dk1"/>
              </a:buClr>
              <a:buSzPts val="4400"/>
              <a:buNone/>
              <a:defRPr sz="4400"/>
            </a:lvl5pPr>
            <a:lvl6pPr indent="-228600" lvl="5" marL="2743200" algn="l">
              <a:lnSpc>
                <a:spcPct val="90000"/>
              </a:lnSpc>
              <a:spcBef>
                <a:spcPts val="2200"/>
              </a:spcBef>
              <a:spcAft>
                <a:spcPts val="0"/>
              </a:spcAft>
              <a:buClr>
                <a:schemeClr val="dk1"/>
              </a:buClr>
              <a:buSzPts val="4400"/>
              <a:buNone/>
              <a:defRPr sz="4400"/>
            </a:lvl6pPr>
            <a:lvl7pPr indent="-228600" lvl="6" marL="3200400" algn="l">
              <a:lnSpc>
                <a:spcPct val="90000"/>
              </a:lnSpc>
              <a:spcBef>
                <a:spcPts val="2200"/>
              </a:spcBef>
              <a:spcAft>
                <a:spcPts val="0"/>
              </a:spcAft>
              <a:buClr>
                <a:schemeClr val="dk1"/>
              </a:buClr>
              <a:buSzPts val="4400"/>
              <a:buNone/>
              <a:defRPr sz="4400"/>
            </a:lvl7pPr>
            <a:lvl8pPr indent="-228600" lvl="7" marL="3657600" algn="l">
              <a:lnSpc>
                <a:spcPct val="90000"/>
              </a:lnSpc>
              <a:spcBef>
                <a:spcPts val="2200"/>
              </a:spcBef>
              <a:spcAft>
                <a:spcPts val="0"/>
              </a:spcAft>
              <a:buClr>
                <a:schemeClr val="dk1"/>
              </a:buClr>
              <a:buSzPts val="4400"/>
              <a:buNone/>
              <a:defRPr sz="4400"/>
            </a:lvl8pPr>
            <a:lvl9pPr indent="-228600" lvl="8" marL="4114800" algn="l">
              <a:lnSpc>
                <a:spcPct val="90000"/>
              </a:lnSpc>
              <a:spcBef>
                <a:spcPts val="2200"/>
              </a:spcBef>
              <a:spcAft>
                <a:spcPts val="0"/>
              </a:spcAft>
              <a:buClr>
                <a:schemeClr val="dk1"/>
              </a:buClr>
              <a:buSzPts val="4400"/>
              <a:buNone/>
              <a:defRPr sz="4400"/>
            </a:lvl9pPr>
          </a:lstStyle>
          <a:p/>
        </p:txBody>
      </p:sp>
      <p:sp>
        <p:nvSpPr>
          <p:cNvPr id="65" name="Google Shape;65;p11"/>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766060" y="1752607"/>
            <a:ext cx="34701479" cy="6362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9360"/>
              <a:buFont typeface="Calibri"/>
              <a:buNone/>
              <a:defRPr b="0" i="0" sz="1936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766060" y="8763000"/>
            <a:ext cx="34701479" cy="20886422"/>
          </a:xfrm>
          <a:prstGeom prst="rect">
            <a:avLst/>
          </a:prstGeom>
          <a:noFill/>
          <a:ln>
            <a:noFill/>
          </a:ln>
        </p:spPr>
        <p:txBody>
          <a:bodyPr anchorCtr="0" anchor="t" bIns="45700" lIns="91425" spcFirstLastPara="1" rIns="91425" wrap="square" tIns="45700">
            <a:normAutofit/>
          </a:bodyPr>
          <a:lstStyle>
            <a:lvl1pPr indent="-1010920" lvl="0" marL="457200" marR="0" rtl="0" algn="l">
              <a:lnSpc>
                <a:spcPct val="90000"/>
              </a:lnSpc>
              <a:spcBef>
                <a:spcPts val="4400"/>
              </a:spcBef>
              <a:spcAft>
                <a:spcPts val="0"/>
              </a:spcAft>
              <a:buClr>
                <a:schemeClr val="dk1"/>
              </a:buClr>
              <a:buSzPts val="12320"/>
              <a:buFont typeface="Arial"/>
              <a:buChar char="•"/>
              <a:defRPr b="0" i="0" sz="12320" u="none" cap="none" strike="noStrike">
                <a:solidFill>
                  <a:schemeClr val="dk1"/>
                </a:solidFill>
                <a:latin typeface="Calibri"/>
                <a:ea typeface="Calibri"/>
                <a:cs typeface="Calibri"/>
                <a:sym typeface="Calibri"/>
              </a:defRPr>
            </a:lvl1pPr>
            <a:lvl2pPr indent="-899160" lvl="1" marL="914400" marR="0" rtl="0" algn="l">
              <a:lnSpc>
                <a:spcPct val="90000"/>
              </a:lnSpc>
              <a:spcBef>
                <a:spcPts val="2200"/>
              </a:spcBef>
              <a:spcAft>
                <a:spcPts val="0"/>
              </a:spcAft>
              <a:buClr>
                <a:schemeClr val="dk1"/>
              </a:buClr>
              <a:buSzPts val="10560"/>
              <a:buFont typeface="Arial"/>
              <a:buChar char="•"/>
              <a:defRPr b="0" i="0" sz="10560" u="none" cap="none" strike="noStrike">
                <a:solidFill>
                  <a:schemeClr val="dk1"/>
                </a:solidFill>
                <a:latin typeface="Calibri"/>
                <a:ea typeface="Calibri"/>
                <a:cs typeface="Calibri"/>
                <a:sym typeface="Calibri"/>
              </a:defRPr>
            </a:lvl2pPr>
            <a:lvl3pPr indent="-787400" lvl="2" marL="1371600" marR="0" rtl="0" algn="l">
              <a:lnSpc>
                <a:spcPct val="90000"/>
              </a:lnSpc>
              <a:spcBef>
                <a:spcPts val="220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3pPr>
            <a:lvl4pPr indent="-731520" lvl="3" marL="18288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4pPr>
            <a:lvl5pPr indent="-731520" lvl="4" marL="22860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5pPr>
            <a:lvl6pPr indent="-731520" lvl="5" marL="27432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6pPr>
            <a:lvl7pPr indent="-731520" lvl="6" marL="32004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7pPr>
            <a:lvl8pPr indent="-731520" lvl="7" marL="36576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8pPr>
            <a:lvl9pPr indent="-731520" lvl="8" marL="4114800" marR="0" rtl="0" algn="l">
              <a:lnSpc>
                <a:spcPct val="90000"/>
              </a:lnSpc>
              <a:spcBef>
                <a:spcPts val="2200"/>
              </a:spcBef>
              <a:spcAft>
                <a:spcPts val="0"/>
              </a:spcAft>
              <a:buClr>
                <a:schemeClr val="dk1"/>
              </a:buClr>
              <a:buSzPts val="7920"/>
              <a:buFont typeface="Arial"/>
              <a:buChar char="•"/>
              <a:defRPr b="0" i="0" sz="7919"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766060" y="30510488"/>
            <a:ext cx="9052560" cy="1752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28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3327380" y="30510488"/>
            <a:ext cx="13578840" cy="17526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528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8414981" y="30510488"/>
            <a:ext cx="9052560" cy="17526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5280" u="none" cap="none" strike="noStrike">
                <a:solidFill>
                  <a:srgbClr val="888888"/>
                </a:solidFill>
                <a:latin typeface="Calibri"/>
                <a:ea typeface="Calibri"/>
                <a:cs typeface="Calibri"/>
                <a:sym typeface="Calibri"/>
              </a:defRPr>
            </a:lvl1pPr>
            <a:lvl2pPr indent="0" lvl="1" marL="0" marR="0" rtl="0" algn="r">
              <a:spcBef>
                <a:spcPts val="0"/>
              </a:spcBef>
              <a:buNone/>
              <a:defRPr b="0" i="0" sz="5280" u="none" cap="none" strike="noStrike">
                <a:solidFill>
                  <a:srgbClr val="888888"/>
                </a:solidFill>
                <a:latin typeface="Calibri"/>
                <a:ea typeface="Calibri"/>
                <a:cs typeface="Calibri"/>
                <a:sym typeface="Calibri"/>
              </a:defRPr>
            </a:lvl2pPr>
            <a:lvl3pPr indent="0" lvl="2" marL="0" marR="0" rtl="0" algn="r">
              <a:spcBef>
                <a:spcPts val="0"/>
              </a:spcBef>
              <a:buNone/>
              <a:defRPr b="0" i="0" sz="5280" u="none" cap="none" strike="noStrike">
                <a:solidFill>
                  <a:srgbClr val="888888"/>
                </a:solidFill>
                <a:latin typeface="Calibri"/>
                <a:ea typeface="Calibri"/>
                <a:cs typeface="Calibri"/>
                <a:sym typeface="Calibri"/>
              </a:defRPr>
            </a:lvl3pPr>
            <a:lvl4pPr indent="0" lvl="3" marL="0" marR="0" rtl="0" algn="r">
              <a:spcBef>
                <a:spcPts val="0"/>
              </a:spcBef>
              <a:buNone/>
              <a:defRPr b="0" i="0" sz="5280" u="none" cap="none" strike="noStrike">
                <a:solidFill>
                  <a:srgbClr val="888888"/>
                </a:solidFill>
                <a:latin typeface="Calibri"/>
                <a:ea typeface="Calibri"/>
                <a:cs typeface="Calibri"/>
                <a:sym typeface="Calibri"/>
              </a:defRPr>
            </a:lvl4pPr>
            <a:lvl5pPr indent="0" lvl="4" marL="0" marR="0" rtl="0" algn="r">
              <a:spcBef>
                <a:spcPts val="0"/>
              </a:spcBef>
              <a:buNone/>
              <a:defRPr b="0" i="0" sz="5280" u="none" cap="none" strike="noStrike">
                <a:solidFill>
                  <a:srgbClr val="888888"/>
                </a:solidFill>
                <a:latin typeface="Calibri"/>
                <a:ea typeface="Calibri"/>
                <a:cs typeface="Calibri"/>
                <a:sym typeface="Calibri"/>
              </a:defRPr>
            </a:lvl5pPr>
            <a:lvl6pPr indent="0" lvl="5" marL="0" marR="0" rtl="0" algn="r">
              <a:spcBef>
                <a:spcPts val="0"/>
              </a:spcBef>
              <a:buNone/>
              <a:defRPr b="0" i="0" sz="5280" u="none" cap="none" strike="noStrike">
                <a:solidFill>
                  <a:srgbClr val="888888"/>
                </a:solidFill>
                <a:latin typeface="Calibri"/>
                <a:ea typeface="Calibri"/>
                <a:cs typeface="Calibri"/>
                <a:sym typeface="Calibri"/>
              </a:defRPr>
            </a:lvl6pPr>
            <a:lvl7pPr indent="0" lvl="6" marL="0" marR="0" rtl="0" algn="r">
              <a:spcBef>
                <a:spcPts val="0"/>
              </a:spcBef>
              <a:buNone/>
              <a:defRPr b="0" i="0" sz="5280" u="none" cap="none" strike="noStrike">
                <a:solidFill>
                  <a:srgbClr val="888888"/>
                </a:solidFill>
                <a:latin typeface="Calibri"/>
                <a:ea typeface="Calibri"/>
                <a:cs typeface="Calibri"/>
                <a:sym typeface="Calibri"/>
              </a:defRPr>
            </a:lvl7pPr>
            <a:lvl8pPr indent="0" lvl="7" marL="0" marR="0" rtl="0" algn="r">
              <a:spcBef>
                <a:spcPts val="0"/>
              </a:spcBef>
              <a:buNone/>
              <a:defRPr b="0" i="0" sz="5280" u="none" cap="none" strike="noStrike">
                <a:solidFill>
                  <a:srgbClr val="888888"/>
                </a:solidFill>
                <a:latin typeface="Calibri"/>
                <a:ea typeface="Calibri"/>
                <a:cs typeface="Calibri"/>
                <a:sym typeface="Calibri"/>
              </a:defRPr>
            </a:lvl8pPr>
            <a:lvl9pPr indent="0" lvl="8" marL="0" marR="0" rtl="0" algn="r">
              <a:spcBef>
                <a:spcPts val="0"/>
              </a:spcBef>
              <a:buNone/>
              <a:defRPr b="0" i="0" sz="528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chart" Target="../charts/chart1.xml"/><Relationship Id="rId5" Type="http://schemas.openxmlformats.org/officeDocument/2006/relationships/image" Target="../media/image1.png"/><Relationship Id="rId6"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844550" y="1231900"/>
            <a:ext cx="38290501" cy="5448300"/>
          </a:xfrm>
          <a:prstGeom prst="rect">
            <a:avLst/>
          </a:prstGeom>
          <a:solidFill>
            <a:srgbClr val="0033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200" u="none" cap="none" strike="noStrike">
              <a:solidFill>
                <a:schemeClr val="lt1"/>
              </a:solidFill>
              <a:latin typeface="Calibri"/>
              <a:ea typeface="Calibri"/>
              <a:cs typeface="Calibri"/>
              <a:sym typeface="Calibri"/>
            </a:endParaRPr>
          </a:p>
        </p:txBody>
      </p:sp>
      <p:sp>
        <p:nvSpPr>
          <p:cNvPr id="85" name="Google Shape;85;p1"/>
          <p:cNvSpPr/>
          <p:nvPr/>
        </p:nvSpPr>
        <p:spPr>
          <a:xfrm>
            <a:off x="844561" y="7533971"/>
            <a:ext cx="10096500" cy="1071600"/>
          </a:xfrm>
          <a:prstGeom prst="rect">
            <a:avLst/>
          </a:prstGeom>
          <a:solidFill>
            <a:srgbClr val="0033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200" u="none" cap="none" strike="noStrike">
              <a:solidFill>
                <a:schemeClr val="lt1"/>
              </a:solidFill>
              <a:latin typeface="Calibri"/>
              <a:ea typeface="Calibri"/>
              <a:cs typeface="Calibri"/>
              <a:sym typeface="Calibri"/>
            </a:endParaRPr>
          </a:p>
        </p:txBody>
      </p:sp>
      <p:sp>
        <p:nvSpPr>
          <p:cNvPr id="86" name="Google Shape;86;p1"/>
          <p:cNvSpPr/>
          <p:nvPr/>
        </p:nvSpPr>
        <p:spPr>
          <a:xfrm>
            <a:off x="1054100" y="16632003"/>
            <a:ext cx="10096500" cy="1071600"/>
          </a:xfrm>
          <a:prstGeom prst="rect">
            <a:avLst/>
          </a:prstGeom>
          <a:solidFill>
            <a:srgbClr val="0033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200" u="none" cap="none" strike="noStrike">
              <a:solidFill>
                <a:schemeClr val="lt1"/>
              </a:solidFill>
              <a:latin typeface="Calibri"/>
              <a:ea typeface="Calibri"/>
              <a:cs typeface="Calibri"/>
              <a:sym typeface="Calibri"/>
            </a:endParaRPr>
          </a:p>
        </p:txBody>
      </p:sp>
      <p:sp>
        <p:nvSpPr>
          <p:cNvPr id="87" name="Google Shape;87;p1"/>
          <p:cNvSpPr/>
          <p:nvPr/>
        </p:nvSpPr>
        <p:spPr>
          <a:xfrm>
            <a:off x="12064938" y="7533971"/>
            <a:ext cx="10096500" cy="1071600"/>
          </a:xfrm>
          <a:prstGeom prst="rect">
            <a:avLst/>
          </a:prstGeom>
          <a:solidFill>
            <a:srgbClr val="0033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200" u="none" cap="none" strike="noStrike">
              <a:solidFill>
                <a:schemeClr val="lt1"/>
              </a:solidFill>
              <a:latin typeface="Calibri"/>
              <a:ea typeface="Calibri"/>
              <a:cs typeface="Calibri"/>
              <a:sym typeface="Calibri"/>
            </a:endParaRPr>
          </a:p>
        </p:txBody>
      </p:sp>
      <p:sp>
        <p:nvSpPr>
          <p:cNvPr id="88" name="Google Shape;88;p1"/>
          <p:cNvSpPr/>
          <p:nvPr/>
        </p:nvSpPr>
        <p:spPr>
          <a:xfrm>
            <a:off x="12109413" y="15425745"/>
            <a:ext cx="10096500" cy="1071600"/>
          </a:xfrm>
          <a:prstGeom prst="rect">
            <a:avLst/>
          </a:prstGeom>
          <a:solidFill>
            <a:srgbClr val="0033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200" u="none" cap="none" strike="noStrike">
              <a:solidFill>
                <a:schemeClr val="lt1"/>
              </a:solidFill>
              <a:latin typeface="Calibri"/>
              <a:ea typeface="Calibri"/>
              <a:cs typeface="Calibri"/>
              <a:sym typeface="Calibri"/>
            </a:endParaRPr>
          </a:p>
        </p:txBody>
      </p:sp>
      <p:sp>
        <p:nvSpPr>
          <p:cNvPr id="89" name="Google Shape;89;p1"/>
          <p:cNvSpPr txBox="1"/>
          <p:nvPr/>
        </p:nvSpPr>
        <p:spPr>
          <a:xfrm>
            <a:off x="1471780" y="2062475"/>
            <a:ext cx="18518100" cy="1477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9000" u="none" cap="none" strike="noStrike">
                <a:solidFill>
                  <a:schemeClr val="lt1"/>
                </a:solidFill>
                <a:latin typeface="Verdana"/>
                <a:ea typeface="Verdana"/>
                <a:cs typeface="Verdana"/>
                <a:sym typeface="Verdana"/>
              </a:rPr>
              <a:t>Title of Research Project</a:t>
            </a:r>
            <a:endParaRPr b="1" sz="9000"/>
          </a:p>
        </p:txBody>
      </p:sp>
      <p:sp>
        <p:nvSpPr>
          <p:cNvPr id="90" name="Google Shape;90;p1"/>
          <p:cNvSpPr txBox="1"/>
          <p:nvPr/>
        </p:nvSpPr>
        <p:spPr>
          <a:xfrm>
            <a:off x="1471780" y="3563208"/>
            <a:ext cx="18518020" cy="141577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600">
                <a:solidFill>
                  <a:schemeClr val="lt1"/>
                </a:solidFill>
                <a:latin typeface="Verdana"/>
                <a:ea typeface="Verdana"/>
                <a:cs typeface="Verdana"/>
                <a:sym typeface="Verdana"/>
              </a:rPr>
              <a:t>(simple, no jargon)</a:t>
            </a:r>
            <a:endParaRPr/>
          </a:p>
        </p:txBody>
      </p:sp>
      <p:sp>
        <p:nvSpPr>
          <p:cNvPr id="91" name="Google Shape;91;p1"/>
          <p:cNvSpPr txBox="1"/>
          <p:nvPr/>
        </p:nvSpPr>
        <p:spPr>
          <a:xfrm>
            <a:off x="1471780" y="5317655"/>
            <a:ext cx="18086220"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5600">
                <a:solidFill>
                  <a:schemeClr val="lt1"/>
                </a:solidFill>
                <a:latin typeface="Verdana"/>
                <a:ea typeface="Verdana"/>
                <a:cs typeface="Verdana"/>
                <a:sym typeface="Verdana"/>
              </a:rPr>
              <a:t>Your Name, Department/College, Email Address</a:t>
            </a:r>
            <a:endParaRPr/>
          </a:p>
        </p:txBody>
      </p:sp>
      <p:pic>
        <p:nvPicPr>
          <p:cNvPr id="92" name="Google Shape;92;p1"/>
          <p:cNvPicPr preferRelativeResize="0"/>
          <p:nvPr/>
        </p:nvPicPr>
        <p:blipFill rotWithShape="1">
          <a:blip r:embed="rId3">
            <a:alphaModFix/>
          </a:blip>
          <a:srcRect b="0" l="0" r="0" t="0"/>
          <a:stretch/>
        </p:blipFill>
        <p:spPr>
          <a:xfrm>
            <a:off x="28798391" y="2245170"/>
            <a:ext cx="9688316" cy="2852966"/>
          </a:xfrm>
          <a:prstGeom prst="rect">
            <a:avLst/>
          </a:prstGeom>
          <a:noFill/>
          <a:ln>
            <a:noFill/>
          </a:ln>
        </p:spPr>
      </p:pic>
      <p:sp>
        <p:nvSpPr>
          <p:cNvPr id="93" name="Google Shape;93;p1"/>
          <p:cNvSpPr txBox="1"/>
          <p:nvPr/>
        </p:nvSpPr>
        <p:spPr>
          <a:xfrm>
            <a:off x="866425" y="7746532"/>
            <a:ext cx="10096500" cy="646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lt1"/>
                </a:solidFill>
                <a:latin typeface="Verdana"/>
                <a:ea typeface="Verdana"/>
                <a:cs typeface="Verdana"/>
                <a:sym typeface="Verdana"/>
              </a:rPr>
              <a:t>BACKGROUND</a:t>
            </a:r>
            <a:endParaRPr/>
          </a:p>
        </p:txBody>
      </p:sp>
      <p:sp>
        <p:nvSpPr>
          <p:cNvPr id="94" name="Google Shape;94;p1"/>
          <p:cNvSpPr txBox="1"/>
          <p:nvPr/>
        </p:nvSpPr>
        <p:spPr>
          <a:xfrm>
            <a:off x="1075964" y="16831864"/>
            <a:ext cx="10096500" cy="646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lt1"/>
                </a:solidFill>
                <a:latin typeface="Verdana"/>
                <a:ea typeface="Verdana"/>
                <a:cs typeface="Verdana"/>
                <a:sym typeface="Verdana"/>
              </a:rPr>
              <a:t>RESEARCH QUESTIONS</a:t>
            </a:r>
            <a:endParaRPr/>
          </a:p>
        </p:txBody>
      </p:sp>
      <p:sp>
        <p:nvSpPr>
          <p:cNvPr id="95" name="Google Shape;95;p1"/>
          <p:cNvSpPr/>
          <p:nvPr/>
        </p:nvSpPr>
        <p:spPr>
          <a:xfrm>
            <a:off x="1054100" y="22922184"/>
            <a:ext cx="10096500" cy="1071600"/>
          </a:xfrm>
          <a:prstGeom prst="rect">
            <a:avLst/>
          </a:prstGeom>
          <a:solidFill>
            <a:srgbClr val="0033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200">
              <a:solidFill>
                <a:schemeClr val="lt1"/>
              </a:solidFill>
              <a:latin typeface="Calibri"/>
              <a:ea typeface="Calibri"/>
              <a:cs typeface="Calibri"/>
              <a:sym typeface="Calibri"/>
            </a:endParaRPr>
          </a:p>
        </p:txBody>
      </p:sp>
      <p:sp>
        <p:nvSpPr>
          <p:cNvPr id="96" name="Google Shape;96;p1"/>
          <p:cNvSpPr txBox="1"/>
          <p:nvPr/>
        </p:nvSpPr>
        <p:spPr>
          <a:xfrm>
            <a:off x="1075964" y="23122045"/>
            <a:ext cx="10096500" cy="646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lt1"/>
                </a:solidFill>
                <a:latin typeface="Verdana"/>
                <a:ea typeface="Verdana"/>
                <a:cs typeface="Verdana"/>
                <a:sym typeface="Verdana"/>
              </a:rPr>
              <a:t>METHODS AND MATERIALS</a:t>
            </a:r>
            <a:endParaRPr/>
          </a:p>
        </p:txBody>
      </p:sp>
      <p:sp>
        <p:nvSpPr>
          <p:cNvPr id="97" name="Google Shape;97;p1"/>
          <p:cNvSpPr txBox="1"/>
          <p:nvPr/>
        </p:nvSpPr>
        <p:spPr>
          <a:xfrm>
            <a:off x="12036002" y="7746532"/>
            <a:ext cx="10096500" cy="646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lt1"/>
                </a:solidFill>
                <a:latin typeface="Verdana"/>
                <a:ea typeface="Verdana"/>
                <a:cs typeface="Verdana"/>
                <a:sym typeface="Verdana"/>
              </a:rPr>
              <a:t>RESULTS</a:t>
            </a:r>
            <a:endParaRPr/>
          </a:p>
        </p:txBody>
      </p:sp>
      <p:sp>
        <p:nvSpPr>
          <p:cNvPr id="98" name="Google Shape;98;p1"/>
          <p:cNvSpPr txBox="1"/>
          <p:nvPr/>
        </p:nvSpPr>
        <p:spPr>
          <a:xfrm>
            <a:off x="12080477" y="15676406"/>
            <a:ext cx="10096500" cy="646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lt1"/>
                </a:solidFill>
                <a:latin typeface="Verdana"/>
                <a:ea typeface="Verdana"/>
                <a:cs typeface="Verdana"/>
                <a:sym typeface="Verdana"/>
              </a:rPr>
              <a:t>CONCLUSION</a:t>
            </a:r>
            <a:endParaRPr/>
          </a:p>
        </p:txBody>
      </p:sp>
      <p:sp>
        <p:nvSpPr>
          <p:cNvPr id="99" name="Google Shape;99;p1"/>
          <p:cNvSpPr/>
          <p:nvPr/>
        </p:nvSpPr>
        <p:spPr>
          <a:xfrm>
            <a:off x="27791225" y="22922163"/>
            <a:ext cx="10096500" cy="1071600"/>
          </a:xfrm>
          <a:prstGeom prst="rect">
            <a:avLst/>
          </a:prstGeom>
          <a:solidFill>
            <a:srgbClr val="0033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200">
              <a:solidFill>
                <a:schemeClr val="lt1"/>
              </a:solidFill>
              <a:latin typeface="Calibri"/>
              <a:ea typeface="Calibri"/>
              <a:cs typeface="Calibri"/>
              <a:sym typeface="Calibri"/>
            </a:endParaRPr>
          </a:p>
        </p:txBody>
      </p:sp>
      <p:sp>
        <p:nvSpPr>
          <p:cNvPr id="100" name="Google Shape;100;p1"/>
          <p:cNvSpPr txBox="1"/>
          <p:nvPr/>
        </p:nvSpPr>
        <p:spPr>
          <a:xfrm>
            <a:off x="27813088" y="23122023"/>
            <a:ext cx="10096500" cy="646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lt1"/>
                </a:solidFill>
                <a:latin typeface="Verdana"/>
                <a:ea typeface="Verdana"/>
                <a:cs typeface="Verdana"/>
                <a:sym typeface="Verdana"/>
              </a:rPr>
              <a:t>ACKNOWLEDGMENTS</a:t>
            </a:r>
            <a:endParaRPr/>
          </a:p>
        </p:txBody>
      </p:sp>
      <p:sp>
        <p:nvSpPr>
          <p:cNvPr id="101" name="Google Shape;101;p1"/>
          <p:cNvSpPr/>
          <p:nvPr/>
        </p:nvSpPr>
        <p:spPr>
          <a:xfrm>
            <a:off x="27786638" y="28136822"/>
            <a:ext cx="10096500" cy="1071600"/>
          </a:xfrm>
          <a:prstGeom prst="rect">
            <a:avLst/>
          </a:prstGeom>
          <a:solidFill>
            <a:srgbClr val="0033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200">
              <a:solidFill>
                <a:schemeClr val="lt1"/>
              </a:solidFill>
              <a:latin typeface="Calibri"/>
              <a:ea typeface="Calibri"/>
              <a:cs typeface="Calibri"/>
              <a:sym typeface="Calibri"/>
            </a:endParaRPr>
          </a:p>
        </p:txBody>
      </p:sp>
      <p:sp>
        <p:nvSpPr>
          <p:cNvPr id="102" name="Google Shape;102;p1"/>
          <p:cNvSpPr txBox="1"/>
          <p:nvPr/>
        </p:nvSpPr>
        <p:spPr>
          <a:xfrm>
            <a:off x="27808500" y="28336681"/>
            <a:ext cx="10096500" cy="646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lt1"/>
                </a:solidFill>
                <a:latin typeface="Verdana"/>
                <a:ea typeface="Verdana"/>
                <a:cs typeface="Verdana"/>
                <a:sym typeface="Verdana"/>
              </a:rPr>
              <a:t>REFERENCES</a:t>
            </a:r>
            <a:endParaRPr/>
          </a:p>
        </p:txBody>
      </p:sp>
      <p:sp>
        <p:nvSpPr>
          <p:cNvPr id="103" name="Google Shape;103;p1"/>
          <p:cNvSpPr txBox="1"/>
          <p:nvPr/>
        </p:nvSpPr>
        <p:spPr>
          <a:xfrm>
            <a:off x="866426" y="8985529"/>
            <a:ext cx="10074600" cy="1040400"/>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lang="en-US" sz="2800">
                <a:solidFill>
                  <a:schemeClr val="dk1"/>
                </a:solidFill>
                <a:latin typeface="Helvetica Neue"/>
                <a:ea typeface="Helvetica Neue"/>
                <a:cs typeface="Helvetica Neue"/>
                <a:sym typeface="Helvetica Neue"/>
              </a:rPr>
              <a:t>Who cares? Explain why your study matters in the fastest, most brutal way possible (feel free to add graphics!).</a:t>
            </a:r>
            <a:endParaRPr b="1" sz="2800">
              <a:solidFill>
                <a:schemeClr val="dk1"/>
              </a:solidFill>
              <a:latin typeface="Helvetica Neue"/>
              <a:ea typeface="Helvetica Neue"/>
              <a:cs typeface="Helvetica Neue"/>
              <a:sym typeface="Helvetica Neue"/>
            </a:endParaRPr>
          </a:p>
        </p:txBody>
      </p:sp>
      <p:sp>
        <p:nvSpPr>
          <p:cNvPr id="104" name="Google Shape;104;p1"/>
          <p:cNvSpPr txBox="1"/>
          <p:nvPr/>
        </p:nvSpPr>
        <p:spPr>
          <a:xfrm>
            <a:off x="1054101" y="18147405"/>
            <a:ext cx="10074600" cy="2592000"/>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a:t>
            </a:r>
            <a:endParaRPr b="1" sz="2800">
              <a:solidFill>
                <a:schemeClr val="dk1"/>
              </a:solidFill>
              <a:latin typeface="Helvetica Neue"/>
              <a:ea typeface="Helvetica Neue"/>
              <a:cs typeface="Helvetica Neue"/>
              <a:sym typeface="Helvetica Neue"/>
            </a:endParaRPr>
          </a:p>
        </p:txBody>
      </p:sp>
      <p:sp>
        <p:nvSpPr>
          <p:cNvPr id="105" name="Google Shape;105;p1"/>
          <p:cNvSpPr txBox="1"/>
          <p:nvPr/>
        </p:nvSpPr>
        <p:spPr>
          <a:xfrm>
            <a:off x="11997902" y="8985529"/>
            <a:ext cx="10074600" cy="5178000"/>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 </a:t>
            </a:r>
            <a:r>
              <a:rPr lang="en-US" sz="2800">
                <a:solidFill>
                  <a:schemeClr val="dk1"/>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a:t>
            </a:r>
            <a:endParaRPr sz="2800">
              <a:latin typeface="Open Sans"/>
              <a:ea typeface="Open Sans"/>
              <a:cs typeface="Open Sans"/>
              <a:sym typeface="Open Sans"/>
            </a:endParaRPr>
          </a:p>
        </p:txBody>
      </p:sp>
      <p:sp>
        <p:nvSpPr>
          <p:cNvPr id="106" name="Google Shape;106;p1"/>
          <p:cNvSpPr txBox="1"/>
          <p:nvPr/>
        </p:nvSpPr>
        <p:spPr>
          <a:xfrm>
            <a:off x="12042377" y="16913130"/>
            <a:ext cx="10074600" cy="2592000"/>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a:t>
            </a:r>
            <a:endParaRPr b="1" sz="2800">
              <a:solidFill>
                <a:schemeClr val="dk1"/>
              </a:solidFill>
              <a:latin typeface="Helvetica Neue"/>
              <a:ea typeface="Helvetica Neue"/>
              <a:cs typeface="Helvetica Neue"/>
              <a:sym typeface="Helvetica Neue"/>
            </a:endParaRPr>
          </a:p>
        </p:txBody>
      </p:sp>
      <p:sp>
        <p:nvSpPr>
          <p:cNvPr id="107" name="Google Shape;107;p1"/>
          <p:cNvSpPr txBox="1"/>
          <p:nvPr/>
        </p:nvSpPr>
        <p:spPr>
          <a:xfrm>
            <a:off x="1054101" y="24637105"/>
            <a:ext cx="10074600" cy="2592000"/>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 praesentium voluptatum deleniti</a:t>
            </a:r>
            <a:endParaRPr b="1" sz="2800">
              <a:solidFill>
                <a:schemeClr val="dk1"/>
              </a:solidFill>
              <a:latin typeface="Helvetica Neue"/>
              <a:ea typeface="Helvetica Neue"/>
              <a:cs typeface="Helvetica Neue"/>
              <a:sym typeface="Helvetica Neue"/>
            </a:endParaRPr>
          </a:p>
        </p:txBody>
      </p:sp>
      <p:sp>
        <p:nvSpPr>
          <p:cNvPr id="108" name="Google Shape;108;p1"/>
          <p:cNvSpPr txBox="1"/>
          <p:nvPr/>
        </p:nvSpPr>
        <p:spPr>
          <a:xfrm>
            <a:off x="27778525" y="24492730"/>
            <a:ext cx="10074600" cy="2592000"/>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lang="en-US" sz="28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 id est laborum et qui blanditiis</a:t>
            </a:r>
            <a:endParaRPr b="1" sz="2800">
              <a:solidFill>
                <a:schemeClr val="dk1"/>
              </a:solidFill>
              <a:latin typeface="Helvetica Neue"/>
              <a:ea typeface="Helvetica Neue"/>
              <a:cs typeface="Helvetica Neue"/>
              <a:sym typeface="Helvetica Neue"/>
            </a:endParaRPr>
          </a:p>
        </p:txBody>
      </p:sp>
      <p:sp>
        <p:nvSpPr>
          <p:cNvPr id="109" name="Google Shape;109;p1"/>
          <p:cNvSpPr txBox="1"/>
          <p:nvPr/>
        </p:nvSpPr>
        <p:spPr>
          <a:xfrm>
            <a:off x="27773938" y="29474078"/>
            <a:ext cx="10074600" cy="1191300"/>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lang="en-US" sz="2100">
                <a:solidFill>
                  <a:srgbClr val="000000"/>
                </a:solidFill>
                <a:latin typeface="Open Sans"/>
                <a:ea typeface="Open Sans"/>
                <a:cs typeface="Open Sans"/>
                <a:sym typeface="Open Sans"/>
              </a:rPr>
              <a:t>ducimus qui blanditiis praesentium voluptatum deleniti atque corrupti quos dolores et quas molestias excepturi sint occaecati cupiditate non provident, similique sunt in culpa qui officia deserunt mollitia animi</a:t>
            </a:r>
            <a:endParaRPr b="1" sz="2100">
              <a:solidFill>
                <a:schemeClr val="dk1"/>
              </a:solidFill>
              <a:latin typeface="Helvetica Neue"/>
              <a:ea typeface="Helvetica Neue"/>
              <a:cs typeface="Helvetica Neue"/>
              <a:sym typeface="Helvetica Neue"/>
            </a:endParaRPr>
          </a:p>
        </p:txBody>
      </p:sp>
      <p:graphicFrame>
        <p:nvGraphicFramePr>
          <p:cNvPr id="110" name="Google Shape;110;p1"/>
          <p:cNvGraphicFramePr/>
          <p:nvPr/>
        </p:nvGraphicFramePr>
        <p:xfrm>
          <a:off x="23285350" y="7533975"/>
          <a:ext cx="8949600" cy="10654200"/>
        </p:xfrm>
        <a:graphic>
          <a:graphicData uri="http://schemas.openxmlformats.org/drawingml/2006/chart">
            <c:chart r:id="rId4"/>
          </a:graphicData>
        </a:graphic>
      </p:graphicFrame>
      <p:pic>
        <p:nvPicPr>
          <p:cNvPr id="111" name="Google Shape;111;p1"/>
          <p:cNvPicPr preferRelativeResize="0"/>
          <p:nvPr/>
        </p:nvPicPr>
        <p:blipFill>
          <a:blip r:embed="rId5">
            <a:alphaModFix/>
          </a:blip>
          <a:stretch>
            <a:fillRect/>
          </a:stretch>
        </p:blipFill>
        <p:spPr>
          <a:xfrm>
            <a:off x="13531250" y="21121800"/>
            <a:ext cx="6458550" cy="8670225"/>
          </a:xfrm>
          <a:prstGeom prst="rect">
            <a:avLst/>
          </a:prstGeom>
          <a:noFill/>
          <a:ln>
            <a:noFill/>
          </a:ln>
        </p:spPr>
      </p:pic>
      <p:pic>
        <p:nvPicPr>
          <p:cNvPr id="112" name="Google Shape;112;p1"/>
          <p:cNvPicPr preferRelativeResize="0"/>
          <p:nvPr/>
        </p:nvPicPr>
        <p:blipFill>
          <a:blip r:embed="rId5">
            <a:alphaModFix/>
          </a:blip>
          <a:stretch>
            <a:fillRect/>
          </a:stretch>
        </p:blipFill>
        <p:spPr>
          <a:xfrm>
            <a:off x="20338732" y="23993641"/>
            <a:ext cx="5282429" cy="7091358"/>
          </a:xfrm>
          <a:prstGeom prst="rect">
            <a:avLst/>
          </a:prstGeom>
          <a:noFill/>
          <a:ln>
            <a:noFill/>
          </a:ln>
        </p:spPr>
      </p:pic>
      <p:graphicFrame>
        <p:nvGraphicFramePr>
          <p:cNvPr id="113" name="Google Shape;113;p1"/>
          <p:cNvGraphicFramePr/>
          <p:nvPr/>
        </p:nvGraphicFramePr>
        <p:xfrm>
          <a:off x="32368250" y="12998334"/>
          <a:ext cx="6766800" cy="8055000"/>
        </p:xfrm>
        <a:graphic>
          <a:graphicData uri="http://schemas.openxmlformats.org/drawingml/2006/chart">
            <c:chart r:id="rId6"/>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2021-02-19T14:31:42Z</dcterms:created>
  <dc:creator>Anna littleton</dc:creator>
</cp:coreProperties>
</file>