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9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32918400" cy="32918400"/>
  <p:notesSz cx="9388475" cy="70993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094" algn="ctr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914184" algn="ctr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1371278" algn="ctr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828373" algn="ctr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5462" algn="l" defTabSz="457094" rtl="0" eaLnBrk="1" latinLnBrk="0" hangingPunct="1">
      <a:defRPr sz="2300"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2557" algn="l" defTabSz="457094" rtl="0" eaLnBrk="1" latinLnBrk="0" hangingPunct="1">
      <a:defRPr sz="2300"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199646" algn="l" defTabSz="457094" rtl="0" eaLnBrk="1" latinLnBrk="0" hangingPunct="1">
      <a:defRPr sz="2300"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6741" algn="l" defTabSz="457094" rtl="0" eaLnBrk="1" latinLnBrk="0" hangingPunct="1">
      <a:defRPr sz="2300"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Quad Column" id="{9A0A8575-DED6-A944-AC75-81D40B26C844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00" userDrawn="1">
          <p15:clr>
            <a:srgbClr val="A4A3A4"/>
          </p15:clr>
        </p15:guide>
        <p15:guide id="2" pos="3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BFBF"/>
    <a:srgbClr val="005DAA"/>
    <a:srgbClr val="000066"/>
    <a:srgbClr val="CCECFF"/>
    <a:srgbClr val="CC00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59" autoAdjust="0"/>
  </p:normalViewPr>
  <p:slideViewPr>
    <p:cSldViewPr>
      <p:cViewPr varScale="1">
        <p:scale>
          <a:sx n="26" d="100"/>
          <a:sy n="26" d="100"/>
        </p:scale>
        <p:origin x="1272" y="180"/>
      </p:cViewPr>
      <p:guideLst>
        <p:guide orient="horz" pos="3600"/>
        <p:guide pos="3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703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15" tIns="46858" rIns="93715" bIns="46858" numCol="1" anchor="t" anchorCtr="0" compatLnSpc="1">
            <a:prstTxWarp prst="textNoShape">
              <a:avLst/>
            </a:prstTxWarp>
          </a:bodyPr>
          <a:lstStyle>
            <a:lvl1pPr algn="l" defTabSz="936625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18125" y="0"/>
            <a:ext cx="40703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15" tIns="46858" rIns="93715" bIns="46858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0703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15" tIns="46858" rIns="93715" bIns="46858" numCol="1" anchor="b" anchorCtr="0" compatLnSpc="1">
            <a:prstTxWarp prst="textNoShape">
              <a:avLst/>
            </a:prstTxWarp>
          </a:bodyPr>
          <a:lstStyle>
            <a:lvl1pPr algn="l" defTabSz="936625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18125" y="6743700"/>
            <a:ext cx="40703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15" tIns="46858" rIns="93715" bIns="46858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fld id="{39205694-5895-C14C-910A-F539F3EE2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10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87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8125" y="0"/>
            <a:ext cx="40687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62325" y="531813"/>
            <a:ext cx="2663825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3371850"/>
            <a:ext cx="751205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0687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8125" y="6743700"/>
            <a:ext cx="40687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fld id="{7121B9BC-C590-F64D-A573-5B505FC41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54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09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18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27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37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5462" algn="l" defTabSz="4570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2557" algn="l" defTabSz="4570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9646" algn="l" defTabSz="4570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6741" algn="l" defTabSz="4570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2592B0-C566-BD40-A2F9-AE7918062332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62325" y="531813"/>
            <a:ext cx="2663825" cy="2662237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1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81399" y="6217922"/>
            <a:ext cx="23355605" cy="15133858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342007" tIns="171003" rIns="342007" bIns="171003" rtlCol="0">
            <a:normAutofit/>
          </a:bodyPr>
          <a:lstStyle/>
          <a:p>
            <a:pPr marL="0" indent="0" algn="l" defTabSz="3420148" rtl="0" eaLnBrk="1" latinLnBrk="0" hangingPunct="1">
              <a:spcBef>
                <a:spcPts val="7481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11946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517" y="7315197"/>
            <a:ext cx="23393369" cy="8279362"/>
          </a:xfrm>
        </p:spPr>
        <p:txBody>
          <a:bodyPr vert="horz" lIns="418009" tIns="209004" rIns="418009" bIns="209004" rtlCol="0" anchor="b" anchorCtr="0">
            <a:noAutofit/>
          </a:bodyPr>
          <a:lstStyle>
            <a:lvl1pPr marL="0" indent="0" algn="ctr" defTabSz="3420148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7182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518" y="15835263"/>
            <a:ext cx="23393373" cy="4399877"/>
          </a:xfrm>
        </p:spPr>
        <p:txBody>
          <a:bodyPr vert="horz" lIns="418009" tIns="209004" rIns="418009" bIns="209004" rtlCol="0">
            <a:normAutofit/>
          </a:bodyPr>
          <a:lstStyle>
            <a:lvl1pPr marL="0" indent="0" algn="ctr" defTabSz="3420148" rtl="0" eaLnBrk="1" latinLnBrk="0" hangingPunct="1">
              <a:spcBef>
                <a:spcPts val="1122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670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710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20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30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40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50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60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970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680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66F3F-17F0-ED44-833F-D37F763C1F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34" y="2936986"/>
            <a:ext cx="14686362" cy="5577840"/>
          </a:xfrm>
        </p:spPr>
        <p:txBody>
          <a:bodyPr anchor="b"/>
          <a:lstStyle>
            <a:lvl1pPr algn="ctr">
              <a:defRPr sz="135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34" y="8581709"/>
            <a:ext cx="14686362" cy="17856730"/>
          </a:xfrm>
        </p:spPr>
        <p:txBody>
          <a:bodyPr>
            <a:normAutofit/>
          </a:bodyPr>
          <a:lstStyle>
            <a:lvl1pPr marL="0" indent="0" algn="ctr">
              <a:spcBef>
                <a:spcPts val="2244"/>
              </a:spcBef>
              <a:buNone/>
              <a:defRPr sz="6709"/>
            </a:lvl1pPr>
            <a:lvl2pPr marL="1710074" indent="0">
              <a:buNone/>
              <a:defRPr sz="4500"/>
            </a:lvl2pPr>
            <a:lvl3pPr marL="3420148" indent="0">
              <a:buNone/>
              <a:defRPr sz="3764"/>
            </a:lvl3pPr>
            <a:lvl4pPr marL="5130222" indent="0">
              <a:buNone/>
              <a:defRPr sz="3355"/>
            </a:lvl4pPr>
            <a:lvl5pPr marL="6840296" indent="0">
              <a:buNone/>
              <a:defRPr sz="3355"/>
            </a:lvl5pPr>
            <a:lvl6pPr marL="8550370" indent="0">
              <a:buNone/>
              <a:defRPr sz="3355"/>
            </a:lvl6pPr>
            <a:lvl7pPr marL="10260444" indent="0">
              <a:buNone/>
              <a:defRPr sz="3355"/>
            </a:lvl7pPr>
            <a:lvl8pPr marL="11970519" indent="0">
              <a:buNone/>
              <a:defRPr sz="3355"/>
            </a:lvl8pPr>
            <a:lvl9pPr marL="13680593" indent="0">
              <a:buNone/>
              <a:defRPr sz="33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D936C-7FE0-2F47-A337-F846BD1B83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18326221" y="1725084"/>
            <a:ext cx="13167360" cy="25526770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418009" tIns="209004" rIns="418009" bIns="209004" rtlCol="0">
            <a:normAutofit/>
          </a:bodyPr>
          <a:lstStyle>
            <a:lvl1pPr marL="0" indent="0" algn="l" defTabSz="3420148" rtl="0" eaLnBrk="1" latinLnBrk="0" hangingPunct="1">
              <a:spcBef>
                <a:spcPts val="7481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194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710074" indent="0">
              <a:buNone/>
              <a:defRPr sz="10473"/>
            </a:lvl2pPr>
            <a:lvl3pPr marL="3420148" indent="0">
              <a:buNone/>
              <a:defRPr sz="9000"/>
            </a:lvl3pPr>
            <a:lvl4pPr marL="5130222" indent="0">
              <a:buNone/>
              <a:defRPr sz="7446"/>
            </a:lvl4pPr>
            <a:lvl5pPr marL="6840296" indent="0">
              <a:buNone/>
              <a:defRPr sz="7446"/>
            </a:lvl5pPr>
            <a:lvl6pPr marL="8550370" indent="0">
              <a:buNone/>
              <a:defRPr sz="7446"/>
            </a:lvl6pPr>
            <a:lvl7pPr marL="10260444" indent="0">
              <a:buNone/>
              <a:defRPr sz="7446"/>
            </a:lvl7pPr>
            <a:lvl8pPr marL="11970519" indent="0">
              <a:buNone/>
              <a:defRPr sz="7446"/>
            </a:lvl8pPr>
            <a:lvl9pPr marL="13680593" indent="0">
              <a:buNone/>
              <a:defRPr sz="7446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9BB2F-BE70-3643-9286-77EC18DE9B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31251" y="1767845"/>
            <a:ext cx="5486400" cy="267614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7388" y="1767845"/>
            <a:ext cx="24083013" cy="2676144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80B5C-BF25-2848-8CA1-151D9D49E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21E66-8E7D-8242-BF62-9920769741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8738" y="16093447"/>
            <a:ext cx="3030093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8738" y="22900945"/>
            <a:ext cx="30300930" cy="4668821"/>
          </a:xfrm>
        </p:spPr>
        <p:txBody>
          <a:bodyPr>
            <a:normAutofit/>
          </a:bodyPr>
          <a:lstStyle>
            <a:lvl1pPr marL="0" indent="0" algn="ctr">
              <a:spcBef>
                <a:spcPts val="1122"/>
              </a:spcBef>
              <a:buNone/>
              <a:defRPr sz="6709">
                <a:solidFill>
                  <a:schemeClr val="tx1">
                    <a:tint val="75000"/>
                  </a:schemeClr>
                </a:solidFill>
              </a:defRPr>
            </a:lvl1pPr>
            <a:lvl2pPr marL="1710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20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30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40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50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60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970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680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1335528" y="1744982"/>
            <a:ext cx="30247344" cy="13616938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11946"/>
            </a:lvl1pPr>
            <a:lvl2pPr marL="1710074" indent="0">
              <a:buNone/>
              <a:defRPr sz="10473"/>
            </a:lvl2pPr>
            <a:lvl3pPr marL="3420148" indent="0">
              <a:buNone/>
              <a:defRPr sz="9000"/>
            </a:lvl3pPr>
            <a:lvl4pPr marL="5130222" indent="0">
              <a:buNone/>
              <a:defRPr sz="7446"/>
            </a:lvl4pPr>
            <a:lvl5pPr marL="6840296" indent="0">
              <a:buNone/>
              <a:defRPr sz="7446"/>
            </a:lvl5pPr>
            <a:lvl6pPr marL="8550370" indent="0">
              <a:buNone/>
              <a:defRPr sz="7446"/>
            </a:lvl6pPr>
            <a:lvl7pPr marL="10260444" indent="0">
              <a:buNone/>
              <a:defRPr sz="7446"/>
            </a:lvl7pPr>
            <a:lvl8pPr marL="11970519" indent="0">
              <a:buNone/>
              <a:defRPr sz="7446"/>
            </a:lvl8pPr>
            <a:lvl9pPr marL="13680593" indent="0">
              <a:buNone/>
              <a:defRPr sz="7446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393" y="11535094"/>
            <a:ext cx="29003627" cy="6537960"/>
          </a:xfrm>
        </p:spPr>
        <p:txBody>
          <a:bodyPr anchor="b" anchorCtr="0"/>
          <a:lstStyle>
            <a:lvl1pPr algn="ctr">
              <a:defRPr sz="17182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7393" y="17932826"/>
            <a:ext cx="29003627" cy="720089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1122"/>
              </a:spcBef>
              <a:buNone/>
              <a:defRPr sz="6709">
                <a:solidFill>
                  <a:schemeClr val="tx1">
                    <a:tint val="75000"/>
                  </a:schemeClr>
                </a:solidFill>
              </a:defRPr>
            </a:lvl1pPr>
            <a:lvl2pPr marL="1710074" indent="0">
              <a:buNone/>
              <a:defRPr sz="6709">
                <a:solidFill>
                  <a:schemeClr val="tx1">
                    <a:tint val="75000"/>
                  </a:schemeClr>
                </a:solidFill>
              </a:defRPr>
            </a:lvl2pPr>
            <a:lvl3pPr marL="3420148" indent="0">
              <a:buNone/>
              <a:defRPr sz="5973">
                <a:solidFill>
                  <a:schemeClr val="tx1">
                    <a:tint val="75000"/>
                  </a:schemeClr>
                </a:solidFill>
              </a:defRPr>
            </a:lvl3pPr>
            <a:lvl4pPr marL="5130222" indent="0">
              <a:buNone/>
              <a:defRPr sz="5236">
                <a:solidFill>
                  <a:schemeClr val="tx1">
                    <a:tint val="75000"/>
                  </a:schemeClr>
                </a:solidFill>
              </a:defRPr>
            </a:lvl4pPr>
            <a:lvl5pPr marL="6840296" indent="0">
              <a:buNone/>
              <a:defRPr sz="5236">
                <a:solidFill>
                  <a:schemeClr val="tx1">
                    <a:tint val="75000"/>
                  </a:schemeClr>
                </a:solidFill>
              </a:defRPr>
            </a:lvl5pPr>
            <a:lvl6pPr marL="8550370" indent="0">
              <a:buNone/>
              <a:defRPr sz="5236">
                <a:solidFill>
                  <a:schemeClr val="tx1">
                    <a:tint val="75000"/>
                  </a:schemeClr>
                </a:solidFill>
              </a:defRPr>
            </a:lvl6pPr>
            <a:lvl7pPr marL="10260444" indent="0">
              <a:buNone/>
              <a:defRPr sz="5236">
                <a:solidFill>
                  <a:schemeClr val="tx1">
                    <a:tint val="75000"/>
                  </a:schemeClr>
                </a:solidFill>
              </a:defRPr>
            </a:lvl7pPr>
            <a:lvl8pPr marL="11970519" indent="0">
              <a:buNone/>
              <a:defRPr sz="5236">
                <a:solidFill>
                  <a:schemeClr val="tx1">
                    <a:tint val="75000"/>
                  </a:schemeClr>
                </a:solidFill>
              </a:defRPr>
            </a:lvl8pPr>
            <a:lvl9pPr marL="13680593" indent="0">
              <a:buNone/>
              <a:defRPr sz="52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D45CE-4646-C14D-BAB3-0A7E717FC1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390" y="516368"/>
            <a:ext cx="28952193" cy="64173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7390" y="7680965"/>
            <a:ext cx="13825728" cy="20848320"/>
          </a:xfrm>
        </p:spPr>
        <p:txBody>
          <a:bodyPr>
            <a:normAutofit/>
          </a:bodyPr>
          <a:lstStyle>
            <a:lvl1pPr>
              <a:spcBef>
                <a:spcPts val="5984"/>
              </a:spcBef>
              <a:defRPr sz="7446"/>
            </a:lvl1pPr>
            <a:lvl2pPr>
              <a:defRPr sz="6709"/>
            </a:lvl2pPr>
            <a:lvl3pPr>
              <a:defRPr sz="6709"/>
            </a:lvl3pPr>
            <a:lvl4pPr>
              <a:defRPr sz="6709"/>
            </a:lvl4pPr>
            <a:lvl5pPr>
              <a:defRPr sz="6709"/>
            </a:lvl5pPr>
            <a:lvl6pPr>
              <a:defRPr sz="6709"/>
            </a:lvl6pPr>
            <a:lvl7pPr>
              <a:defRPr sz="6709"/>
            </a:lvl7pPr>
            <a:lvl8pPr>
              <a:defRPr sz="6709"/>
            </a:lvl8pPr>
            <a:lvl9pPr>
              <a:defRPr sz="670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03855" y="7680965"/>
            <a:ext cx="13825728" cy="20848320"/>
          </a:xfrm>
        </p:spPr>
        <p:txBody>
          <a:bodyPr>
            <a:normAutofit/>
          </a:bodyPr>
          <a:lstStyle>
            <a:lvl1pPr>
              <a:spcBef>
                <a:spcPts val="5984"/>
              </a:spcBef>
              <a:defRPr sz="7446"/>
            </a:lvl1pPr>
            <a:lvl2pPr>
              <a:defRPr sz="6709"/>
            </a:lvl2pPr>
            <a:lvl3pPr>
              <a:defRPr sz="6709"/>
            </a:lvl3pPr>
            <a:lvl4pPr>
              <a:defRPr sz="6709"/>
            </a:lvl4pPr>
            <a:lvl5pPr>
              <a:defRPr sz="6709"/>
            </a:lvl5pPr>
            <a:lvl6pPr>
              <a:defRPr sz="6709"/>
            </a:lvl6pPr>
            <a:lvl7pPr>
              <a:defRPr sz="6709"/>
            </a:lvl7pPr>
            <a:lvl8pPr>
              <a:defRPr sz="6709"/>
            </a:lvl8pPr>
            <a:lvl9pPr>
              <a:defRPr sz="670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C37CC-FE2E-2D45-824A-7150CDC070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388" y="516368"/>
            <a:ext cx="28952193" cy="641738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7387" y="6975477"/>
            <a:ext cx="13825728" cy="3604258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9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1710074" indent="0">
              <a:buNone/>
              <a:defRPr sz="7446" b="1"/>
            </a:lvl2pPr>
            <a:lvl3pPr marL="3420148" indent="0">
              <a:buNone/>
              <a:defRPr sz="6709" b="1"/>
            </a:lvl3pPr>
            <a:lvl4pPr marL="5130222" indent="0">
              <a:buNone/>
              <a:defRPr sz="5973" b="1"/>
            </a:lvl4pPr>
            <a:lvl5pPr marL="6840296" indent="0">
              <a:buNone/>
              <a:defRPr sz="5973" b="1"/>
            </a:lvl5pPr>
            <a:lvl6pPr marL="8550370" indent="0">
              <a:buNone/>
              <a:defRPr sz="5973" b="1"/>
            </a:lvl6pPr>
            <a:lvl7pPr marL="10260444" indent="0">
              <a:buNone/>
              <a:defRPr sz="5973" b="1"/>
            </a:lvl7pPr>
            <a:lvl8pPr marL="11970519" indent="0">
              <a:buNone/>
              <a:defRPr sz="5973" b="1"/>
            </a:lvl8pPr>
            <a:lvl9pPr marL="13680593" indent="0">
              <a:buNone/>
              <a:defRPr sz="59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7387" y="11267594"/>
            <a:ext cx="13825728" cy="17261688"/>
          </a:xfrm>
        </p:spPr>
        <p:txBody>
          <a:bodyPr>
            <a:normAutofit/>
          </a:bodyPr>
          <a:lstStyle>
            <a:lvl1pPr>
              <a:spcBef>
                <a:spcPts val="5984"/>
              </a:spcBef>
              <a:defRPr sz="7446"/>
            </a:lvl1pPr>
            <a:lvl2pPr>
              <a:defRPr sz="6709"/>
            </a:lvl2pPr>
            <a:lvl3pPr>
              <a:defRPr sz="6709"/>
            </a:lvl3pPr>
            <a:lvl4pPr>
              <a:defRPr sz="6709"/>
            </a:lvl4pPr>
            <a:lvl5pPr>
              <a:defRPr sz="6709"/>
            </a:lvl5pPr>
            <a:lvl6pPr>
              <a:defRPr sz="5973"/>
            </a:lvl6pPr>
            <a:lvl7pPr>
              <a:defRPr sz="5973"/>
            </a:lvl7pPr>
            <a:lvl8pPr>
              <a:defRPr sz="5973"/>
            </a:lvl8pPr>
            <a:lvl9pPr>
              <a:defRPr sz="59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103852" y="6975477"/>
            <a:ext cx="13825728" cy="3604258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9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1710074" indent="0">
              <a:buNone/>
              <a:defRPr sz="7446" b="1"/>
            </a:lvl2pPr>
            <a:lvl3pPr marL="3420148" indent="0">
              <a:buNone/>
              <a:defRPr sz="6709" b="1"/>
            </a:lvl3pPr>
            <a:lvl4pPr marL="5130222" indent="0">
              <a:buNone/>
              <a:defRPr sz="5973" b="1"/>
            </a:lvl4pPr>
            <a:lvl5pPr marL="6840296" indent="0">
              <a:buNone/>
              <a:defRPr sz="5973" b="1"/>
            </a:lvl5pPr>
            <a:lvl6pPr marL="8550370" indent="0">
              <a:buNone/>
              <a:defRPr sz="5973" b="1"/>
            </a:lvl6pPr>
            <a:lvl7pPr marL="10260444" indent="0">
              <a:buNone/>
              <a:defRPr sz="5973" b="1"/>
            </a:lvl7pPr>
            <a:lvl8pPr marL="11970519" indent="0">
              <a:buNone/>
              <a:defRPr sz="5973" b="1"/>
            </a:lvl8pPr>
            <a:lvl9pPr marL="13680593" indent="0">
              <a:buNone/>
              <a:defRPr sz="59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103852" y="11267594"/>
            <a:ext cx="13825728" cy="17261688"/>
          </a:xfrm>
        </p:spPr>
        <p:txBody>
          <a:bodyPr>
            <a:normAutofit/>
          </a:bodyPr>
          <a:lstStyle>
            <a:lvl1pPr>
              <a:spcBef>
                <a:spcPts val="5984"/>
              </a:spcBef>
              <a:defRPr sz="7446"/>
            </a:lvl1pPr>
            <a:lvl2pPr>
              <a:defRPr sz="6709"/>
            </a:lvl2pPr>
            <a:lvl3pPr>
              <a:defRPr sz="6709"/>
            </a:lvl3pPr>
            <a:lvl4pPr>
              <a:defRPr sz="6709"/>
            </a:lvl4pPr>
            <a:lvl5pPr>
              <a:defRPr sz="6709"/>
            </a:lvl5pPr>
            <a:lvl6pPr>
              <a:defRPr sz="5973"/>
            </a:lvl6pPr>
            <a:lvl7pPr>
              <a:defRPr sz="5973"/>
            </a:lvl7pPr>
            <a:lvl8pPr>
              <a:defRPr sz="5973"/>
            </a:lvl8pPr>
            <a:lvl9pPr>
              <a:defRPr sz="59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CA0A0-3EAD-9D40-9388-C987F837AD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7AE82-51E1-6542-B8A4-5B5F741398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FCD61-C557-8E40-9FD3-81894E83AD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37" y="2936986"/>
            <a:ext cx="13825728" cy="5577840"/>
          </a:xfrm>
        </p:spPr>
        <p:txBody>
          <a:bodyPr anchor="b"/>
          <a:lstStyle>
            <a:lvl1pPr algn="ctr">
              <a:defRPr sz="135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4167" y="1767840"/>
            <a:ext cx="13825728" cy="26761440"/>
          </a:xfrm>
        </p:spPr>
        <p:txBody>
          <a:bodyPr>
            <a:normAutofit/>
          </a:bodyPr>
          <a:lstStyle>
            <a:lvl1pPr>
              <a:spcBef>
                <a:spcPts val="7481"/>
              </a:spcBef>
              <a:defRPr sz="8264"/>
            </a:lvl1pPr>
            <a:lvl2pPr>
              <a:defRPr sz="7446"/>
            </a:lvl2pPr>
            <a:lvl3pPr>
              <a:defRPr sz="6709"/>
            </a:lvl3pPr>
            <a:lvl4pPr>
              <a:defRPr sz="6709"/>
            </a:lvl4pPr>
            <a:lvl5pPr>
              <a:defRPr sz="6709"/>
            </a:lvl5pPr>
            <a:lvl6pPr>
              <a:defRPr sz="7446"/>
            </a:lvl6pPr>
            <a:lvl7pPr>
              <a:defRPr sz="7446"/>
            </a:lvl7pPr>
            <a:lvl8pPr>
              <a:defRPr sz="7446"/>
            </a:lvl8pPr>
            <a:lvl9pPr>
              <a:defRPr sz="74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37" y="8581709"/>
            <a:ext cx="13825728" cy="17856730"/>
          </a:xfrm>
        </p:spPr>
        <p:txBody>
          <a:bodyPr>
            <a:normAutofit/>
          </a:bodyPr>
          <a:lstStyle>
            <a:lvl1pPr marL="0" indent="0" algn="ctr">
              <a:spcBef>
                <a:spcPts val="2244"/>
              </a:spcBef>
              <a:buNone/>
              <a:defRPr sz="6709"/>
            </a:lvl1pPr>
            <a:lvl2pPr marL="1710074" indent="0">
              <a:buNone/>
              <a:defRPr sz="4500"/>
            </a:lvl2pPr>
            <a:lvl3pPr marL="3420148" indent="0">
              <a:buNone/>
              <a:defRPr sz="3764"/>
            </a:lvl3pPr>
            <a:lvl4pPr marL="5130222" indent="0">
              <a:buNone/>
              <a:defRPr sz="3355"/>
            </a:lvl4pPr>
            <a:lvl5pPr marL="6840296" indent="0">
              <a:buNone/>
              <a:defRPr sz="3355"/>
            </a:lvl5pPr>
            <a:lvl6pPr marL="8550370" indent="0">
              <a:buNone/>
              <a:defRPr sz="3355"/>
            </a:lvl6pPr>
            <a:lvl7pPr marL="10260444" indent="0">
              <a:buNone/>
              <a:defRPr sz="3355"/>
            </a:lvl7pPr>
            <a:lvl8pPr marL="11970519" indent="0">
              <a:buNone/>
              <a:defRPr sz="3355"/>
            </a:lvl8pPr>
            <a:lvl9pPr marL="13680593" indent="0">
              <a:buNone/>
              <a:defRPr sz="33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543AC-2E91-3A4A-BD9A-14EFDEFB93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7390" y="516368"/>
            <a:ext cx="28952193" cy="6417389"/>
          </a:xfrm>
          <a:prstGeom prst="rect">
            <a:avLst/>
          </a:prstGeom>
        </p:spPr>
        <p:txBody>
          <a:bodyPr vert="horz" lIns="418009" tIns="209004" rIns="418009" bIns="209004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7390" y="7680965"/>
            <a:ext cx="28952193" cy="20848320"/>
          </a:xfrm>
          <a:prstGeom prst="rect">
            <a:avLst/>
          </a:prstGeom>
        </p:spPr>
        <p:txBody>
          <a:bodyPr vert="horz" lIns="418009" tIns="209004" rIns="418009" bIns="2090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267406" y="30123209"/>
            <a:ext cx="7680960" cy="1752600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2051" y="30123209"/>
            <a:ext cx="17427387" cy="1752600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432461" y="30123209"/>
            <a:ext cx="3566160" cy="1752600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r">
              <a:defRPr sz="135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</p:sldLayoutIdLst>
  <p:txStyles>
    <p:titleStyle>
      <a:lvl1pPr algn="ctr" defTabSz="3420148" rtl="0" eaLnBrk="1" latinLnBrk="0" hangingPunct="1">
        <a:spcBef>
          <a:spcPct val="0"/>
        </a:spcBef>
        <a:buNone/>
        <a:defRPr sz="17182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306306" indent="-1306306" algn="l" defTabSz="3420148" rtl="0" eaLnBrk="1" latinLnBrk="0" hangingPunct="1">
        <a:spcBef>
          <a:spcPts val="7481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9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565111" indent="-1258805" algn="l" defTabSz="3420148" rtl="0" eaLnBrk="1" latinLnBrk="0" hangingPunct="1">
        <a:spcBef>
          <a:spcPts val="2244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8264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3622031" indent="-1056920" algn="l" defTabSz="3420148" rtl="0" eaLnBrk="1" latinLnBrk="0" hangingPunct="1">
        <a:spcBef>
          <a:spcPts val="2244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744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4726455" indent="-1104423" algn="l" defTabSz="3420148" rtl="0" eaLnBrk="1" latinLnBrk="0" hangingPunct="1">
        <a:spcBef>
          <a:spcPts val="2244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670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5783376" indent="-1056920" algn="l" defTabSz="3420148" rtl="0" eaLnBrk="1" latinLnBrk="0" hangingPunct="1">
        <a:spcBef>
          <a:spcPts val="2244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670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6840296" indent="-1056920" algn="l" defTabSz="3420148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6709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7920968" indent="-1056920" algn="l" defTabSz="3420148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6709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8971953" indent="-1056920" algn="l" defTabSz="3420148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6709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0058561" indent="-1056920" algn="l" defTabSz="3420148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6709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3420148" rtl="0" eaLnBrk="1" latinLnBrk="0" hangingPunct="1">
        <a:defRPr sz="6709" kern="1200">
          <a:solidFill>
            <a:schemeClr val="tx1"/>
          </a:solidFill>
          <a:latin typeface="+mn-lt"/>
          <a:ea typeface="+mn-ea"/>
          <a:cs typeface="+mn-cs"/>
        </a:defRPr>
      </a:lvl1pPr>
      <a:lvl2pPr marL="1710074" algn="l" defTabSz="3420148" rtl="0" eaLnBrk="1" latinLnBrk="0" hangingPunct="1">
        <a:defRPr sz="6709" kern="1200">
          <a:solidFill>
            <a:schemeClr val="tx1"/>
          </a:solidFill>
          <a:latin typeface="+mn-lt"/>
          <a:ea typeface="+mn-ea"/>
          <a:cs typeface="+mn-cs"/>
        </a:defRPr>
      </a:lvl2pPr>
      <a:lvl3pPr marL="3420148" algn="l" defTabSz="3420148" rtl="0" eaLnBrk="1" latinLnBrk="0" hangingPunct="1">
        <a:defRPr sz="6709" kern="1200">
          <a:solidFill>
            <a:schemeClr val="tx1"/>
          </a:solidFill>
          <a:latin typeface="+mn-lt"/>
          <a:ea typeface="+mn-ea"/>
          <a:cs typeface="+mn-cs"/>
        </a:defRPr>
      </a:lvl3pPr>
      <a:lvl4pPr marL="5130222" algn="l" defTabSz="3420148" rtl="0" eaLnBrk="1" latinLnBrk="0" hangingPunct="1">
        <a:defRPr sz="6709" kern="1200">
          <a:solidFill>
            <a:schemeClr val="tx1"/>
          </a:solidFill>
          <a:latin typeface="+mn-lt"/>
          <a:ea typeface="+mn-ea"/>
          <a:cs typeface="+mn-cs"/>
        </a:defRPr>
      </a:lvl4pPr>
      <a:lvl5pPr marL="6840296" algn="l" defTabSz="3420148" rtl="0" eaLnBrk="1" latinLnBrk="0" hangingPunct="1">
        <a:defRPr sz="6709" kern="1200">
          <a:solidFill>
            <a:schemeClr val="tx1"/>
          </a:solidFill>
          <a:latin typeface="+mn-lt"/>
          <a:ea typeface="+mn-ea"/>
          <a:cs typeface="+mn-cs"/>
        </a:defRPr>
      </a:lvl5pPr>
      <a:lvl6pPr marL="8550370" algn="l" defTabSz="3420148" rtl="0" eaLnBrk="1" latinLnBrk="0" hangingPunct="1">
        <a:defRPr sz="6709" kern="1200">
          <a:solidFill>
            <a:schemeClr val="tx1"/>
          </a:solidFill>
          <a:latin typeface="+mn-lt"/>
          <a:ea typeface="+mn-ea"/>
          <a:cs typeface="+mn-cs"/>
        </a:defRPr>
      </a:lvl6pPr>
      <a:lvl7pPr marL="10260444" algn="l" defTabSz="3420148" rtl="0" eaLnBrk="1" latinLnBrk="0" hangingPunct="1">
        <a:defRPr sz="6709" kern="1200">
          <a:solidFill>
            <a:schemeClr val="tx1"/>
          </a:solidFill>
          <a:latin typeface="+mn-lt"/>
          <a:ea typeface="+mn-ea"/>
          <a:cs typeface="+mn-cs"/>
        </a:defRPr>
      </a:lvl7pPr>
      <a:lvl8pPr marL="11970519" algn="l" defTabSz="3420148" rtl="0" eaLnBrk="1" latinLnBrk="0" hangingPunct="1">
        <a:defRPr sz="6709" kern="1200">
          <a:solidFill>
            <a:schemeClr val="tx1"/>
          </a:solidFill>
          <a:latin typeface="+mn-lt"/>
          <a:ea typeface="+mn-ea"/>
          <a:cs typeface="+mn-cs"/>
        </a:defRPr>
      </a:lvl8pPr>
      <a:lvl9pPr marL="13680593" algn="l" defTabSz="3420148" rtl="0" eaLnBrk="1" latinLnBrk="0" hangingPunct="1">
        <a:defRPr sz="6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04"/>
          <p:cNvSpPr txBox="1">
            <a:spLocks noChangeArrowheads="1"/>
          </p:cNvSpPr>
          <p:nvPr/>
        </p:nvSpPr>
        <p:spPr bwMode="auto">
          <a:xfrm>
            <a:off x="1311351" y="24373182"/>
            <a:ext cx="151120" cy="36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797" tIns="37398" rIns="74797" bIns="37398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 sz="1882" b="1">
              <a:latin typeface="Helvetica" charset="0"/>
            </a:endParaRPr>
          </a:p>
        </p:txBody>
      </p:sp>
      <p:cxnSp>
        <p:nvCxnSpPr>
          <p:cNvPr id="15367" name="Straight Connector 67"/>
          <p:cNvCxnSpPr>
            <a:cxnSpLocks noChangeShapeType="1"/>
          </p:cNvCxnSpPr>
          <p:nvPr/>
        </p:nvCxnSpPr>
        <p:spPr bwMode="auto">
          <a:xfrm flipV="1">
            <a:off x="810495" y="21883257"/>
            <a:ext cx="9197067" cy="558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5368" name="Straight Arrow Connector 74"/>
          <p:cNvCxnSpPr>
            <a:cxnSpLocks noChangeShapeType="1"/>
          </p:cNvCxnSpPr>
          <p:nvPr/>
        </p:nvCxnSpPr>
        <p:spPr bwMode="auto">
          <a:xfrm rot="5400000" flipH="1" flipV="1">
            <a:off x="5740519" y="27156643"/>
            <a:ext cx="542926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5369" name="Straight Arrow Connector 79"/>
          <p:cNvCxnSpPr>
            <a:cxnSpLocks noChangeShapeType="1"/>
          </p:cNvCxnSpPr>
          <p:nvPr/>
        </p:nvCxnSpPr>
        <p:spPr bwMode="auto">
          <a:xfrm rot="16200000" flipH="1">
            <a:off x="5877364" y="26870432"/>
            <a:ext cx="318223" cy="4898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5370" name="Down Arrow 81"/>
          <p:cNvSpPr>
            <a:spLocks noChangeArrowheads="1"/>
          </p:cNvSpPr>
          <p:nvPr/>
        </p:nvSpPr>
        <p:spPr bwMode="auto">
          <a:xfrm>
            <a:off x="5848696" y="26586449"/>
            <a:ext cx="311263" cy="719570"/>
          </a:xfrm>
          <a:prstGeom prst="downArrow">
            <a:avLst>
              <a:gd name="adj1" fmla="val 50000"/>
              <a:gd name="adj2" fmla="val 49985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4797" tIns="37398" rIns="74797" bIns="37398"/>
          <a:lstStyle/>
          <a:p>
            <a:endParaRPr lang="de-DE" sz="1882"/>
          </a:p>
        </p:txBody>
      </p:sp>
      <p:sp>
        <p:nvSpPr>
          <p:cNvPr id="15371" name="Down Arrow 82"/>
          <p:cNvSpPr>
            <a:spLocks noChangeArrowheads="1"/>
          </p:cNvSpPr>
          <p:nvPr/>
        </p:nvSpPr>
        <p:spPr bwMode="auto">
          <a:xfrm>
            <a:off x="5865025" y="26624116"/>
            <a:ext cx="311263" cy="719570"/>
          </a:xfrm>
          <a:prstGeom prst="downArrow">
            <a:avLst>
              <a:gd name="adj1" fmla="val 50000"/>
              <a:gd name="adj2" fmla="val 49985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4797" tIns="37398" rIns="74797" bIns="37398"/>
          <a:lstStyle/>
          <a:p>
            <a:endParaRPr lang="de-DE" sz="1882"/>
          </a:p>
        </p:txBody>
      </p:sp>
      <p:cxnSp>
        <p:nvCxnSpPr>
          <p:cNvPr id="15372" name="Straight Arrow Connector 86"/>
          <p:cNvCxnSpPr>
            <a:cxnSpLocks noChangeShapeType="1"/>
          </p:cNvCxnSpPr>
          <p:nvPr/>
        </p:nvCxnSpPr>
        <p:spPr bwMode="auto">
          <a:xfrm rot="10800000">
            <a:off x="5636421" y="26922849"/>
            <a:ext cx="489855" cy="31822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5373" name="Straight Arrow Connector 119"/>
          <p:cNvCxnSpPr>
            <a:cxnSpLocks noChangeShapeType="1"/>
          </p:cNvCxnSpPr>
          <p:nvPr/>
        </p:nvCxnSpPr>
        <p:spPr bwMode="auto">
          <a:xfrm>
            <a:off x="3268779" y="26548776"/>
            <a:ext cx="587829" cy="672812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5374" name="Straight Arrow Connector 138"/>
          <p:cNvCxnSpPr>
            <a:cxnSpLocks noChangeShapeType="1"/>
          </p:cNvCxnSpPr>
          <p:nvPr/>
        </p:nvCxnSpPr>
        <p:spPr bwMode="auto">
          <a:xfrm rot="16200000" flipV="1">
            <a:off x="3545906" y="25367458"/>
            <a:ext cx="323415" cy="2857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5375" name="Straight Arrow Connector 147"/>
          <p:cNvCxnSpPr>
            <a:cxnSpLocks noChangeShapeType="1"/>
          </p:cNvCxnSpPr>
          <p:nvPr/>
        </p:nvCxnSpPr>
        <p:spPr bwMode="auto">
          <a:xfrm rot="16200000" flipV="1">
            <a:off x="3559683" y="25381236"/>
            <a:ext cx="323415" cy="102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5379" name="Straight Arrow Connector 65"/>
          <p:cNvCxnSpPr>
            <a:cxnSpLocks noChangeShapeType="1"/>
          </p:cNvCxnSpPr>
          <p:nvPr/>
        </p:nvCxnSpPr>
        <p:spPr bwMode="auto">
          <a:xfrm>
            <a:off x="30162958" y="9395556"/>
            <a:ext cx="1983921" cy="26626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5380" name="Text Box 277"/>
          <p:cNvSpPr txBox="1">
            <a:spLocks noChangeArrowheads="1"/>
          </p:cNvSpPr>
          <p:nvPr/>
        </p:nvSpPr>
        <p:spPr bwMode="auto">
          <a:xfrm>
            <a:off x="16070382" y="22388518"/>
            <a:ext cx="135731" cy="47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783" tIns="37391" rIns="74783" bIns="37391">
            <a:spAutoFit/>
          </a:bodyPr>
          <a:lstStyle>
            <a:lvl1pPr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618" b="1"/>
              <a:t> </a:t>
            </a:r>
            <a:endParaRPr lang="en-US" sz="2618"/>
          </a:p>
        </p:txBody>
      </p:sp>
      <p:sp>
        <p:nvSpPr>
          <p:cNvPr id="15383" name="Text Box 272"/>
          <p:cNvSpPr txBox="1">
            <a:spLocks noChangeArrowheads="1"/>
          </p:cNvSpPr>
          <p:nvPr/>
        </p:nvSpPr>
        <p:spPr bwMode="auto">
          <a:xfrm>
            <a:off x="374073" y="5567181"/>
            <a:ext cx="9405255" cy="528819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txBody>
          <a:bodyPr lIns="74771" tIns="37380" rIns="74771" bIns="37380">
            <a:spAutoFit/>
          </a:bodyPr>
          <a:lstStyle>
            <a:lvl1pPr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946" dirty="0">
                <a:solidFill>
                  <a:schemeClr val="bg1"/>
                </a:solidFill>
              </a:rPr>
              <a:t>HEADING  (</a:t>
            </a:r>
            <a:r>
              <a:rPr lang="en-US" sz="2946" dirty="0">
                <a:solidFill>
                  <a:schemeClr val="bg1"/>
                </a:solidFill>
                <a:ea typeface="Arial" pitchFamily="-112" charset="0"/>
                <a:cs typeface="Arial" pitchFamily="-112" charset="0"/>
              </a:rPr>
              <a:t>suggested </a:t>
            </a:r>
            <a:r>
              <a:rPr lang="en-US" sz="2946" dirty="0">
                <a:solidFill>
                  <a:schemeClr val="bg1"/>
                </a:solidFill>
                <a:ea typeface="Arial" pitchFamily="-112" charset="0"/>
                <a:cs typeface="Arial" pitchFamily="-112" charset="0"/>
              </a:rPr>
              <a:t>font size </a:t>
            </a:r>
            <a:r>
              <a:rPr lang="en-US" sz="2946" dirty="0">
                <a:solidFill>
                  <a:schemeClr val="bg1"/>
                </a:solidFill>
                <a:ea typeface="Arial" pitchFamily="-112" charset="0"/>
                <a:cs typeface="Arial" pitchFamily="-112" charset="0"/>
              </a:rPr>
              <a:t>36)</a:t>
            </a:r>
            <a:endParaRPr lang="en-US" sz="2946" dirty="0">
              <a:solidFill>
                <a:schemeClr val="bg1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15387" name="TextBox 61"/>
          <p:cNvSpPr txBox="1">
            <a:spLocks noChangeArrowheads="1"/>
          </p:cNvSpPr>
          <p:nvPr/>
        </p:nvSpPr>
        <p:spPr bwMode="auto">
          <a:xfrm>
            <a:off x="1371600" y="21952682"/>
            <a:ext cx="6359979" cy="88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797" tIns="37398" rIns="74797" bIns="37398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618" b="1" dirty="0"/>
              <a:t>You may explain your image or add a caption here.</a:t>
            </a:r>
            <a:endParaRPr lang="en-US" sz="2618" i="1" dirty="0"/>
          </a:p>
        </p:txBody>
      </p:sp>
      <p:cxnSp>
        <p:nvCxnSpPr>
          <p:cNvPr id="15394" name="Straight Arrow Connector 96"/>
          <p:cNvCxnSpPr>
            <a:cxnSpLocks noChangeShapeType="1"/>
          </p:cNvCxnSpPr>
          <p:nvPr/>
        </p:nvCxnSpPr>
        <p:spPr bwMode="auto">
          <a:xfrm>
            <a:off x="15610115" y="15600217"/>
            <a:ext cx="587829" cy="74814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5395" name="Straight Connector 97"/>
          <p:cNvCxnSpPr>
            <a:cxnSpLocks noChangeShapeType="1"/>
          </p:cNvCxnSpPr>
          <p:nvPr/>
        </p:nvCxnSpPr>
        <p:spPr bwMode="auto">
          <a:xfrm>
            <a:off x="16194881" y="15035216"/>
            <a:ext cx="528639" cy="6728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lg" len="med"/>
              </a14:hiddenLine>
            </a:ext>
          </a:extLst>
        </p:spPr>
      </p:cxnSp>
      <p:cxnSp>
        <p:nvCxnSpPr>
          <p:cNvPr id="15396" name="Straight Arrow Connector 99"/>
          <p:cNvCxnSpPr>
            <a:cxnSpLocks noChangeShapeType="1"/>
          </p:cNvCxnSpPr>
          <p:nvPr/>
        </p:nvCxnSpPr>
        <p:spPr bwMode="auto">
          <a:xfrm>
            <a:off x="1371602" y="18641292"/>
            <a:ext cx="2596245" cy="3927764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" name="Line Callout 1 (Accent Bar) 111"/>
          <p:cNvSpPr>
            <a:spLocks/>
          </p:cNvSpPr>
          <p:nvPr/>
        </p:nvSpPr>
        <p:spPr bwMode="auto">
          <a:xfrm>
            <a:off x="13686408" y="8892893"/>
            <a:ext cx="751115" cy="648133"/>
          </a:xfrm>
          <a:prstGeom prst="accentCallout1">
            <a:avLst>
              <a:gd name="adj1" fmla="val 18750"/>
              <a:gd name="adj2" fmla="val -8333"/>
              <a:gd name="adj3" fmla="val 112500"/>
              <a:gd name="adj4" fmla="val -38333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4797" tIns="37398" rIns="74797" bIns="37398"/>
          <a:lstStyle/>
          <a:p>
            <a:endParaRPr lang="en-US" sz="1882"/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auto">
          <a:xfrm>
            <a:off x="21633873" y="5567181"/>
            <a:ext cx="10825845" cy="528819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txBody>
          <a:bodyPr wrap="square" lIns="74771" tIns="37380" rIns="74771" bIns="37380">
            <a:spAutoFit/>
          </a:bodyPr>
          <a:lstStyle>
            <a:lvl1pPr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946" dirty="0">
                <a:solidFill>
                  <a:schemeClr val="bg1"/>
                </a:solidFill>
              </a:rPr>
              <a:t>HEADING (</a:t>
            </a:r>
            <a:r>
              <a:rPr lang="en-US" sz="2946" dirty="0">
                <a:solidFill>
                  <a:schemeClr val="bg1"/>
                </a:solidFill>
                <a:ea typeface="Arial" pitchFamily="-112" charset="0"/>
                <a:cs typeface="Arial" pitchFamily="-112" charset="0"/>
              </a:rPr>
              <a:t>suggested font size 36</a:t>
            </a:r>
            <a:r>
              <a:rPr lang="en-US" sz="2946" dirty="0">
                <a:solidFill>
                  <a:schemeClr val="bg1"/>
                </a:solidFill>
                <a:ea typeface="Arial" pitchFamily="-112" charset="0"/>
                <a:cs typeface="Arial" pitchFamily="-112" charset="0"/>
              </a:rPr>
              <a:t>)</a:t>
            </a:r>
            <a:endParaRPr lang="en-US" sz="2946" dirty="0">
              <a:solidFill>
                <a:schemeClr val="bg1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56" name="Text Box 272"/>
          <p:cNvSpPr txBox="1">
            <a:spLocks noChangeArrowheads="1"/>
          </p:cNvSpPr>
          <p:nvPr/>
        </p:nvSpPr>
        <p:spPr bwMode="auto">
          <a:xfrm>
            <a:off x="10287000" y="5567181"/>
            <a:ext cx="10825845" cy="528819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txBody>
          <a:bodyPr wrap="square" lIns="74771" tIns="37380" rIns="74771" bIns="37380">
            <a:spAutoFit/>
          </a:bodyPr>
          <a:lstStyle>
            <a:lvl1pPr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946" dirty="0">
                <a:solidFill>
                  <a:schemeClr val="bg1"/>
                </a:solidFill>
              </a:rPr>
              <a:t>HEADING (</a:t>
            </a:r>
            <a:r>
              <a:rPr lang="en-US" sz="2946" dirty="0">
                <a:solidFill>
                  <a:schemeClr val="bg1"/>
                </a:solidFill>
                <a:ea typeface="Arial" pitchFamily="-112" charset="0"/>
                <a:cs typeface="Arial" pitchFamily="-112" charset="0"/>
              </a:rPr>
              <a:t>suggested font size 36</a:t>
            </a:r>
            <a:r>
              <a:rPr lang="en-US" sz="2946" dirty="0">
                <a:solidFill>
                  <a:schemeClr val="bg1"/>
                </a:solidFill>
                <a:ea typeface="Arial" pitchFamily="-112" charset="0"/>
                <a:cs typeface="Arial" pitchFamily="-112" charset="0"/>
              </a:rPr>
              <a:t>)</a:t>
            </a:r>
            <a:endParaRPr lang="en-US" sz="2946" dirty="0">
              <a:solidFill>
                <a:schemeClr val="bg1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60" name="Text Box 272"/>
          <p:cNvSpPr txBox="1">
            <a:spLocks noChangeArrowheads="1"/>
          </p:cNvSpPr>
          <p:nvPr/>
        </p:nvSpPr>
        <p:spPr bwMode="auto">
          <a:xfrm>
            <a:off x="21633873" y="23691273"/>
            <a:ext cx="10825845" cy="528819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txBody>
          <a:bodyPr wrap="square" lIns="74771" tIns="37380" rIns="74771" bIns="37380">
            <a:spAutoFit/>
          </a:bodyPr>
          <a:lstStyle>
            <a:lvl1pPr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spcBef>
                <a:spcPct val="50000"/>
              </a:spcBef>
            </a:pPr>
            <a:r>
              <a:rPr lang="en-US" sz="2946" dirty="0">
                <a:solidFill>
                  <a:schemeClr val="bg1"/>
                </a:solidFill>
              </a:rPr>
              <a:t>HEADING (</a:t>
            </a:r>
            <a:r>
              <a:rPr lang="en-US" sz="2946" dirty="0">
                <a:solidFill>
                  <a:schemeClr val="bg1"/>
                </a:solidFill>
                <a:ea typeface="Arial" pitchFamily="-112" charset="0"/>
                <a:cs typeface="Arial" pitchFamily="-112" charset="0"/>
              </a:rPr>
              <a:t>suggested font size 36</a:t>
            </a:r>
            <a:r>
              <a:rPr lang="en-US" sz="2946" dirty="0">
                <a:solidFill>
                  <a:schemeClr val="bg1"/>
                </a:solidFill>
                <a:ea typeface="Arial" pitchFamily="-112" charset="0"/>
                <a:cs typeface="Arial" pitchFamily="-112" charset="0"/>
              </a:rPr>
              <a:t>)</a:t>
            </a:r>
            <a:endParaRPr lang="en-US" sz="2946" dirty="0">
              <a:solidFill>
                <a:schemeClr val="bg1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69" name="Text Box 1936"/>
          <p:cNvSpPr txBox="1">
            <a:spLocks noChangeArrowheads="1"/>
          </p:cNvSpPr>
          <p:nvPr/>
        </p:nvSpPr>
        <p:spPr bwMode="auto">
          <a:xfrm>
            <a:off x="0" y="898744"/>
            <a:ext cx="32918400" cy="358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790" tIns="37395" rIns="74790" bIns="37395">
            <a:prstTxWarp prst="textNoShape">
              <a:avLst/>
            </a:prstTxWarp>
            <a:spAutoFit/>
          </a:bodyPr>
          <a:lstStyle/>
          <a:p>
            <a:pPr defTabSz="750585">
              <a:lnSpc>
                <a:spcPct val="70000"/>
              </a:lnSpc>
              <a:spcBef>
                <a:spcPct val="50000"/>
              </a:spcBef>
            </a:pPr>
            <a:r>
              <a:rPr lang="en-US" sz="7364" dirty="0">
                <a:ea typeface="Arial" pitchFamily="-112" charset="0"/>
                <a:cs typeface="Arial" pitchFamily="-112" charset="0"/>
              </a:rPr>
              <a:t>Title (suggested font size 90)</a:t>
            </a:r>
            <a:endParaRPr lang="en-US" sz="7364" dirty="0"/>
          </a:p>
          <a:p>
            <a:pPr defTabSz="750585">
              <a:lnSpc>
                <a:spcPct val="70000"/>
              </a:lnSpc>
              <a:spcBef>
                <a:spcPct val="50000"/>
              </a:spcBef>
            </a:pPr>
            <a:r>
              <a:rPr lang="en-US" sz="5727" b="1" dirty="0">
                <a:ea typeface="Arial" pitchFamily="-112" charset="0"/>
                <a:cs typeface="Arial" pitchFamily="-112" charset="0"/>
              </a:rPr>
              <a:t> </a:t>
            </a:r>
            <a:r>
              <a:rPr lang="en-US" sz="5727" dirty="0">
                <a:ea typeface="Arial" pitchFamily="-112" charset="0"/>
                <a:cs typeface="Arial" pitchFamily="-112" charset="0"/>
              </a:rPr>
              <a:t>Presenter(s): </a:t>
            </a:r>
            <a:r>
              <a:rPr lang="en-US" sz="5727" dirty="0">
                <a:ea typeface="Arial" pitchFamily="-112" charset="0"/>
                <a:cs typeface="Arial" pitchFamily="-112" charset="0"/>
              </a:rPr>
              <a:t>(suggested font 70)</a:t>
            </a:r>
            <a:endParaRPr lang="en-US" sz="5727" dirty="0">
              <a:ea typeface="Arial" pitchFamily="-112" charset="0"/>
              <a:cs typeface="Arial" pitchFamily="-112" charset="0"/>
            </a:endParaRPr>
          </a:p>
          <a:p>
            <a:pPr defTabSz="750585">
              <a:lnSpc>
                <a:spcPct val="70000"/>
              </a:lnSpc>
              <a:spcBef>
                <a:spcPct val="50000"/>
              </a:spcBef>
            </a:pPr>
            <a:r>
              <a:rPr lang="en-US" sz="4909" dirty="0">
                <a:ea typeface="Arial" pitchFamily="-112" charset="0"/>
                <a:cs typeface="Arial" pitchFamily="-112" charset="0"/>
              </a:rPr>
              <a:t>Faculty </a:t>
            </a:r>
            <a:r>
              <a:rPr lang="en-US" sz="4909" dirty="0">
                <a:ea typeface="Arial" pitchFamily="-112" charset="0"/>
                <a:cs typeface="Arial" pitchFamily="-112" charset="0"/>
              </a:rPr>
              <a:t>Mentor: </a:t>
            </a:r>
            <a:r>
              <a:rPr lang="en-US" sz="4909" dirty="0">
                <a:ea typeface="Arial" pitchFamily="-112" charset="0"/>
                <a:cs typeface="Arial" pitchFamily="-112" charset="0"/>
              </a:rPr>
              <a:t>(suggested font 60)</a:t>
            </a:r>
          </a:p>
          <a:p>
            <a:pPr defTabSz="750585">
              <a:lnSpc>
                <a:spcPct val="70000"/>
              </a:lnSpc>
              <a:spcBef>
                <a:spcPct val="50000"/>
              </a:spcBef>
            </a:pPr>
            <a:r>
              <a:rPr lang="en-US" sz="4091" dirty="0">
                <a:ea typeface="Arial" pitchFamily="-112" charset="0"/>
                <a:cs typeface="Arial" pitchFamily="-112" charset="0"/>
              </a:rPr>
              <a:t>University of Kentucky (suggested font 50) </a:t>
            </a:r>
          </a:p>
        </p:txBody>
      </p:sp>
      <p:sp>
        <p:nvSpPr>
          <p:cNvPr id="61" name="Text Box 272"/>
          <p:cNvSpPr txBox="1">
            <a:spLocks noChangeArrowheads="1"/>
          </p:cNvSpPr>
          <p:nvPr/>
        </p:nvSpPr>
        <p:spPr bwMode="auto">
          <a:xfrm>
            <a:off x="374073" y="23691273"/>
            <a:ext cx="9454245" cy="528819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txBody>
          <a:bodyPr wrap="square" lIns="74771" tIns="37380" rIns="74771" bIns="37380">
            <a:spAutoFit/>
          </a:bodyPr>
          <a:lstStyle>
            <a:lvl1pPr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946" dirty="0">
                <a:solidFill>
                  <a:schemeClr val="bg1"/>
                </a:solidFill>
              </a:rPr>
              <a:t>HEADING (</a:t>
            </a:r>
            <a:r>
              <a:rPr lang="en-US" sz="2946" dirty="0">
                <a:solidFill>
                  <a:schemeClr val="bg1"/>
                </a:solidFill>
                <a:ea typeface="Arial" pitchFamily="-112" charset="0"/>
                <a:cs typeface="Arial" pitchFamily="-112" charset="0"/>
              </a:rPr>
              <a:t>suggested </a:t>
            </a:r>
            <a:r>
              <a:rPr lang="en-US" sz="2946" dirty="0">
                <a:solidFill>
                  <a:schemeClr val="bg1"/>
                </a:solidFill>
                <a:ea typeface="Arial" pitchFamily="-112" charset="0"/>
                <a:cs typeface="Arial" pitchFamily="-112" charset="0"/>
              </a:rPr>
              <a:t>font size 36</a:t>
            </a:r>
            <a:r>
              <a:rPr lang="en-US" sz="2946" dirty="0">
                <a:solidFill>
                  <a:schemeClr val="bg1"/>
                </a:solidFill>
                <a:ea typeface="Arial" pitchFamily="-112" charset="0"/>
                <a:cs typeface="Arial" pitchFamily="-112" charset="0"/>
              </a:rPr>
              <a:t>)</a:t>
            </a:r>
            <a:endParaRPr lang="en-US" sz="2946" dirty="0">
              <a:solidFill>
                <a:schemeClr val="bg1"/>
              </a:solidFill>
              <a:ea typeface="Arial" pitchFamily="-112" charset="0"/>
              <a:cs typeface="Arial" pitchFamily="-112" charset="0"/>
            </a:endParaRPr>
          </a:p>
        </p:txBody>
      </p:sp>
      <p:pic>
        <p:nvPicPr>
          <p:cNvPr id="6" name="Picture 5" descr="insert_image_he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845300"/>
            <a:ext cx="6982689" cy="6982691"/>
          </a:xfrm>
          <a:prstGeom prst="rect">
            <a:avLst/>
          </a:prstGeom>
        </p:spPr>
      </p:pic>
      <p:pic>
        <p:nvPicPr>
          <p:cNvPr id="62" name="Picture 61" descr="insert_image_he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709" y="6705600"/>
            <a:ext cx="6982689" cy="6982691"/>
          </a:xfrm>
          <a:prstGeom prst="rect">
            <a:avLst/>
          </a:prstGeom>
        </p:spPr>
      </p:pic>
      <p:pic>
        <p:nvPicPr>
          <p:cNvPr id="67" name="Picture 66" descr="insert_image_he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3769" y="11007436"/>
            <a:ext cx="6982689" cy="6982691"/>
          </a:xfrm>
          <a:prstGeom prst="rect">
            <a:avLst/>
          </a:prstGeom>
        </p:spPr>
      </p:pic>
      <p:sp>
        <p:nvSpPr>
          <p:cNvPr id="72" name="TextBox 61"/>
          <p:cNvSpPr txBox="1">
            <a:spLocks noChangeArrowheads="1"/>
          </p:cNvSpPr>
          <p:nvPr/>
        </p:nvSpPr>
        <p:spPr bwMode="auto">
          <a:xfrm>
            <a:off x="12593782" y="13688291"/>
            <a:ext cx="6359979" cy="88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797" tIns="37398" rIns="74797" bIns="37398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618" b="1" dirty="0"/>
              <a:t>You may explain your image or add a caption here.</a:t>
            </a:r>
            <a:endParaRPr lang="en-US" sz="2618" i="1" dirty="0"/>
          </a:p>
        </p:txBody>
      </p:sp>
      <p:sp>
        <p:nvSpPr>
          <p:cNvPr id="73" name="TextBox 61"/>
          <p:cNvSpPr txBox="1">
            <a:spLocks noChangeArrowheads="1"/>
          </p:cNvSpPr>
          <p:nvPr/>
        </p:nvSpPr>
        <p:spPr bwMode="auto">
          <a:xfrm>
            <a:off x="23765497" y="18177164"/>
            <a:ext cx="6359979" cy="88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797" tIns="37398" rIns="74797" bIns="37398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618" b="1" dirty="0"/>
              <a:t>You may explain your image or add a caption here.</a:t>
            </a:r>
            <a:endParaRPr lang="en-US" sz="2618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695085" y="10133820"/>
            <a:ext cx="2871299" cy="684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64" dirty="0">
                <a:solidFill>
                  <a:schemeClr val="bg1"/>
                </a:solidFill>
              </a:rPr>
              <a:t>(</a:t>
            </a:r>
            <a:r>
              <a:rPr lang="en-US" sz="1964" dirty="0">
                <a:solidFill>
                  <a:schemeClr val="bg1"/>
                </a:solidFill>
                <a:ea typeface="Arial" pitchFamily="-112" charset="0"/>
                <a:cs typeface="Arial" pitchFamily="-112" charset="0"/>
              </a:rPr>
              <a:t>suggested font size 36)</a:t>
            </a:r>
          </a:p>
          <a:p>
            <a:endParaRPr lang="en-US" sz="1882" dirty="0"/>
          </a:p>
        </p:txBody>
      </p:sp>
      <p:sp>
        <p:nvSpPr>
          <p:cNvPr id="8" name="Rectangle 7"/>
          <p:cNvSpPr/>
          <p:nvPr/>
        </p:nvSpPr>
        <p:spPr>
          <a:xfrm>
            <a:off x="529019" y="6955933"/>
            <a:ext cx="4349973" cy="495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18" b="1" dirty="0"/>
              <a:t>Text S</a:t>
            </a:r>
            <a:r>
              <a:rPr lang="en-US" sz="2618" dirty="0">
                <a:ea typeface="Arial" pitchFamily="-112" charset="0"/>
                <a:cs typeface="Arial" pitchFamily="-112" charset="0"/>
              </a:rPr>
              <a:t>uggested </a:t>
            </a:r>
            <a:r>
              <a:rPr lang="en-US" sz="2618" dirty="0">
                <a:ea typeface="Arial" pitchFamily="-112" charset="0"/>
                <a:cs typeface="Arial" pitchFamily="-112" charset="0"/>
              </a:rPr>
              <a:t>font size </a:t>
            </a:r>
            <a:r>
              <a:rPr lang="en-US" sz="2618" dirty="0">
                <a:ea typeface="Arial" pitchFamily="-112" charset="0"/>
                <a:cs typeface="Arial" pitchFamily="-112" charset="0"/>
              </a:rPr>
              <a:t>30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19" y="1240848"/>
            <a:ext cx="8062581" cy="237422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29019" y="24638381"/>
            <a:ext cx="4349973" cy="495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18" b="1" dirty="0"/>
              <a:t>Text S</a:t>
            </a:r>
            <a:r>
              <a:rPr lang="en-US" sz="2618" dirty="0">
                <a:ea typeface="Arial" pitchFamily="-112" charset="0"/>
                <a:cs typeface="Arial" pitchFamily="-112" charset="0"/>
              </a:rPr>
              <a:t>uggested </a:t>
            </a:r>
            <a:r>
              <a:rPr lang="en-US" sz="2618" dirty="0">
                <a:ea typeface="Arial" pitchFamily="-112" charset="0"/>
                <a:cs typeface="Arial" pitchFamily="-112" charset="0"/>
              </a:rPr>
              <a:t>font size </a:t>
            </a:r>
            <a:r>
              <a:rPr lang="en-US" sz="2618" dirty="0">
                <a:ea typeface="Arial" pitchFamily="-112" charset="0"/>
                <a:cs typeface="Arial" pitchFamily="-112" charset="0"/>
              </a:rPr>
              <a:t>30</a:t>
            </a:r>
            <a:endParaRPr lang="en-US" sz="2618" dirty="0">
              <a:ea typeface="Arial" pitchFamily="-112" charset="0"/>
              <a:cs typeface="Arial" pitchFamily="-11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967759" y="15212828"/>
            <a:ext cx="4349973" cy="495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18" b="1" dirty="0"/>
              <a:t>Text S</a:t>
            </a:r>
            <a:r>
              <a:rPr lang="en-US" sz="2618" dirty="0">
                <a:ea typeface="Arial" pitchFamily="-112" charset="0"/>
                <a:cs typeface="Arial" pitchFamily="-112" charset="0"/>
              </a:rPr>
              <a:t>uggested </a:t>
            </a:r>
            <a:r>
              <a:rPr lang="en-US" sz="2618" dirty="0">
                <a:ea typeface="Arial" pitchFamily="-112" charset="0"/>
                <a:cs typeface="Arial" pitchFamily="-112" charset="0"/>
              </a:rPr>
              <a:t>font size </a:t>
            </a:r>
            <a:r>
              <a:rPr lang="en-US" sz="2618" dirty="0">
                <a:ea typeface="Arial" pitchFamily="-112" charset="0"/>
                <a:cs typeface="Arial" pitchFamily="-112" charset="0"/>
              </a:rPr>
              <a:t>30</a:t>
            </a:r>
            <a:endParaRPr lang="en-US" sz="2618" dirty="0">
              <a:ea typeface="Arial" pitchFamily="-112" charset="0"/>
              <a:cs typeface="Arial" pitchFamily="-11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890361" y="6955935"/>
            <a:ext cx="4349973" cy="495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18" b="1" dirty="0"/>
              <a:t>Text S</a:t>
            </a:r>
            <a:r>
              <a:rPr lang="en-US" sz="2618" dirty="0">
                <a:ea typeface="Arial" pitchFamily="-112" charset="0"/>
                <a:cs typeface="Arial" pitchFamily="-112" charset="0"/>
              </a:rPr>
              <a:t>uggested </a:t>
            </a:r>
            <a:r>
              <a:rPr lang="en-US" sz="2618" dirty="0">
                <a:ea typeface="Arial" pitchFamily="-112" charset="0"/>
                <a:cs typeface="Arial" pitchFamily="-112" charset="0"/>
              </a:rPr>
              <a:t>font size </a:t>
            </a:r>
            <a:r>
              <a:rPr lang="en-US" sz="2618" dirty="0">
                <a:ea typeface="Arial" pitchFamily="-112" charset="0"/>
                <a:cs typeface="Arial" pitchFamily="-112" charset="0"/>
              </a:rPr>
              <a:t>30</a:t>
            </a:r>
            <a:endParaRPr lang="en-US" sz="2618" dirty="0">
              <a:ea typeface="Arial" pitchFamily="-112" charset="0"/>
              <a:cs typeface="Arial" pitchFamily="-11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1890361" y="24771459"/>
            <a:ext cx="4349973" cy="495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18" b="1" dirty="0"/>
              <a:t>Text S</a:t>
            </a:r>
            <a:r>
              <a:rPr lang="en-US" sz="2618" dirty="0">
                <a:ea typeface="Arial" pitchFamily="-112" charset="0"/>
                <a:cs typeface="Arial" pitchFamily="-112" charset="0"/>
              </a:rPr>
              <a:t>uggested </a:t>
            </a:r>
            <a:r>
              <a:rPr lang="en-US" sz="2618" dirty="0">
                <a:ea typeface="Arial" pitchFamily="-112" charset="0"/>
                <a:cs typeface="Arial" pitchFamily="-112" charset="0"/>
              </a:rPr>
              <a:t>font size </a:t>
            </a:r>
            <a:r>
              <a:rPr lang="en-US" sz="2618" dirty="0">
                <a:ea typeface="Arial" pitchFamily="-112" charset="0"/>
                <a:cs typeface="Arial" pitchFamily="-112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6752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966</TotalTime>
  <Words>132</Words>
  <Application>Microsoft Office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Helvetica</vt:lpstr>
      <vt:lpstr>News Gothic MT</vt:lpstr>
      <vt:lpstr>Times New Roman</vt:lpstr>
      <vt:lpstr>Wingdings 2</vt:lpstr>
      <vt:lpstr>Breeze</vt:lpstr>
      <vt:lpstr>PowerPoint Presentation</vt:lpstr>
    </vt:vector>
  </TitlesOfParts>
  <Manager/>
  <Company>University of Kentucky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UKIT Research Poster Template</dc:title>
  <dc:subject/>
  <dc:creator>UKIT Academic Technology Group</dc:creator>
  <cp:keywords/>
  <dc:description/>
  <cp:lastModifiedBy>Jones-Bowman, Jessica</cp:lastModifiedBy>
  <cp:revision>48</cp:revision>
  <cp:lastPrinted>2003-03-11T04:03:48Z</cp:lastPrinted>
  <dcterms:created xsi:type="dcterms:W3CDTF">2009-08-24T15:11:05Z</dcterms:created>
  <dcterms:modified xsi:type="dcterms:W3CDTF">2019-11-21T21:22:08Z</dcterms:modified>
  <cp:category/>
</cp:coreProperties>
</file>