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918400" cy="32918400"/>
  <p:notesSz cx="6858000" cy="9144000"/>
  <p:defaultTextStyle>
    <a:defPPr>
      <a:defRPr lang="en-US"/>
    </a:defPPr>
    <a:lvl1pPr marL="0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1pPr>
    <a:lvl2pPr marL="1755648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2pPr>
    <a:lvl3pPr marL="3511296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3pPr>
    <a:lvl4pPr marL="5266944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4pPr>
    <a:lvl5pPr marL="7022592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5pPr>
    <a:lvl6pPr marL="8778240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6pPr>
    <a:lvl7pPr marL="10533888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7pPr>
    <a:lvl8pPr marL="12289536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8pPr>
    <a:lvl9pPr marL="14045184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4" autoAdjust="0"/>
    <p:restoredTop sz="94632" autoAdjust="0"/>
  </p:normalViewPr>
  <p:slideViewPr>
    <p:cSldViewPr snapToGrid="0">
      <p:cViewPr>
        <p:scale>
          <a:sx n="42" d="100"/>
          <a:sy n="42" d="100"/>
        </p:scale>
        <p:origin x="-612" y="-32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5387342"/>
            <a:ext cx="27980640" cy="1146048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7289782"/>
            <a:ext cx="24688800" cy="7947658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2416-FE73-405A-81AC-64D703C6379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3522-E98E-4AFC-B13C-6D250C9C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24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2416-FE73-405A-81AC-64D703C6379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3522-E98E-4AFC-B13C-6D250C9C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952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752600"/>
            <a:ext cx="709803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752600"/>
            <a:ext cx="2088261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2416-FE73-405A-81AC-64D703C6379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3522-E98E-4AFC-B13C-6D250C9C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90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2416-FE73-405A-81AC-64D703C6379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3522-E98E-4AFC-B13C-6D250C9C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7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8206749"/>
            <a:ext cx="28392120" cy="13693138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2029429"/>
            <a:ext cx="28392120" cy="7200898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2416-FE73-405A-81AC-64D703C6379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3522-E98E-4AFC-B13C-6D250C9C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8763000"/>
            <a:ext cx="1399032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8763000"/>
            <a:ext cx="1399032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2416-FE73-405A-81AC-64D703C6379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3522-E98E-4AFC-B13C-6D250C9C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5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752607"/>
            <a:ext cx="2839212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8069582"/>
            <a:ext cx="13926024" cy="395477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2024360"/>
            <a:ext cx="13926024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8069582"/>
            <a:ext cx="13994608" cy="395477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2024360"/>
            <a:ext cx="13994608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2416-FE73-405A-81AC-64D703C6379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3522-E98E-4AFC-B13C-6D250C9C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0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2416-FE73-405A-81AC-64D703C6379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3522-E98E-4AFC-B13C-6D250C9C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1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2416-FE73-405A-81AC-64D703C6379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3522-E98E-4AFC-B13C-6D250C9C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32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194560"/>
            <a:ext cx="10617041" cy="76809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4739647"/>
            <a:ext cx="16664940" cy="233934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9875520"/>
            <a:ext cx="10617041" cy="1829562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2416-FE73-405A-81AC-64D703C6379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3522-E98E-4AFC-B13C-6D250C9C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6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194560"/>
            <a:ext cx="10617041" cy="76809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4739647"/>
            <a:ext cx="16664940" cy="233934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9875520"/>
            <a:ext cx="10617041" cy="1829562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2416-FE73-405A-81AC-64D703C6379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3522-E98E-4AFC-B13C-6D250C9C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33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752607"/>
            <a:ext cx="2839212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8763000"/>
            <a:ext cx="2839212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12416-FE73-405A-81AC-64D703C6379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30510487"/>
            <a:ext cx="111099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13522-E98E-4AFC-B13C-6D250C9C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1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807330"/>
            <a:ext cx="32918400" cy="225399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DDC4359A-7BBB-495A-96DE-65574C0C8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31771" y="621496"/>
            <a:ext cx="25916515" cy="7985441"/>
          </a:xfrm>
        </p:spPr>
        <p:txBody>
          <a:bodyPr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11407" b="1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goes here</a:t>
            </a:r>
            <a:r>
              <a:rPr lang="en-US" sz="11407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, translated into </a:t>
            </a:r>
            <a:r>
              <a:rPr lang="en-US" sz="11407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plain English</a:t>
            </a:r>
            <a:r>
              <a:rPr lang="en-US" sz="11407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sz="11407" b="1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Emphasize</a:t>
            </a:r>
            <a:r>
              <a:rPr lang="en-US" sz="11407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 the </a:t>
            </a:r>
            <a:r>
              <a:rPr lang="en-US" sz="11407" b="1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important words</a:t>
            </a:r>
            <a:r>
              <a:rPr lang="en-US" sz="11407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sz="7985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(</a:t>
            </a:r>
            <a:r>
              <a:rPr lang="en-US" sz="7985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feel free to add a focal </a:t>
            </a:r>
            <a:r>
              <a:rPr lang="en-US" sz="7985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graphic/picture </a:t>
            </a:r>
            <a:r>
              <a:rPr lang="en-US" sz="7985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below!)</a:t>
            </a:r>
            <a:endParaRPr lang="en-US" sz="11407" dirty="0">
              <a:solidFill>
                <a:schemeClr val="bg1"/>
              </a:solidFill>
              <a:latin typeface="Lato" panose="020F0502020204030203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5ECD59F-354D-4E6A-BDBE-1042A62B8C4F}"/>
              </a:ext>
            </a:extLst>
          </p:cNvPr>
          <p:cNvSpPr txBox="1"/>
          <p:nvPr/>
        </p:nvSpPr>
        <p:spPr>
          <a:xfrm>
            <a:off x="1164771" y="9344176"/>
            <a:ext cx="29881286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518" b="1" i="1" dirty="0">
                <a:latin typeface="Lato" panose="020F0502020204030203" pitchFamily="34" charset="0"/>
                <a:cs typeface="Lato" panose="020F0502020204030203" pitchFamily="34" charset="0"/>
              </a:rPr>
              <a:t>Put Your </a:t>
            </a:r>
            <a:r>
              <a:rPr lang="en-US" sz="7000" b="1" i="1" dirty="0">
                <a:latin typeface="Lato" panose="020F0502020204030203" pitchFamily="34" charset="0"/>
                <a:cs typeface="Lato" panose="020F0502020204030203" pitchFamily="34" charset="0"/>
              </a:rPr>
              <a:t>Full</a:t>
            </a:r>
            <a:r>
              <a:rPr lang="en-US" sz="6518" b="1" i="1" dirty="0">
                <a:latin typeface="Lato" panose="020F0502020204030203" pitchFamily="34" charset="0"/>
                <a:cs typeface="Lato" panose="020F0502020204030203" pitchFamily="34" charset="0"/>
              </a:rPr>
              <a:t> Poster Title Here: </a:t>
            </a:r>
            <a:r>
              <a:rPr lang="en-US" sz="6518" i="1" dirty="0">
                <a:latin typeface="Lato" panose="020F0502020204030203" pitchFamily="34" charset="0"/>
                <a:cs typeface="Lato" panose="020F0502020204030203" pitchFamily="34" charset="0"/>
              </a:rPr>
              <a:t>And Include Your Subtitle if You Have 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8896619-6953-4449-9A3C-A61AD6AB2C79}"/>
              </a:ext>
            </a:extLst>
          </p:cNvPr>
          <p:cNvSpPr txBox="1"/>
          <p:nvPr/>
        </p:nvSpPr>
        <p:spPr>
          <a:xfrm>
            <a:off x="2107565" y="11075165"/>
            <a:ext cx="20211541" cy="644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85" b="1" dirty="0">
                <a:highlight>
                  <a:srgbClr val="FFD54F"/>
                </a:highlight>
                <a:latin typeface="Lato" panose="020F0502020204030203" pitchFamily="34" charset="0"/>
                <a:cs typeface="Lato" panose="020F0502020204030203" pitchFamily="34" charset="0"/>
              </a:rPr>
              <a:t>Author </a:t>
            </a:r>
            <a:r>
              <a:rPr lang="en-US" sz="3585" dirty="0">
                <a:highlight>
                  <a:srgbClr val="FFD54F"/>
                </a:highlight>
                <a:latin typeface="Lato" panose="020F0502020204030203" pitchFamily="34" charset="0"/>
                <a:cs typeface="Lato" panose="020F0502020204030203" pitchFamily="34" charset="0"/>
              </a:rPr>
              <a:t>Name1</a:t>
            </a:r>
            <a:r>
              <a:rPr lang="en-US" sz="3585" dirty="0">
                <a:latin typeface="Lato" panose="020F0502020204030203" pitchFamily="34" charset="0"/>
                <a:cs typeface="Lato" panose="020F0502020204030203" pitchFamily="34" charset="0"/>
              </a:rPr>
              <a:t>, author2, </a:t>
            </a:r>
            <a:r>
              <a:rPr lang="en-US" sz="3585" dirty="0">
                <a:latin typeface="Lato" panose="020F0502020204030203" pitchFamily="34" charset="0"/>
                <a:cs typeface="Lato" panose="020F0502020204030203" pitchFamily="34" charset="0"/>
              </a:rPr>
              <a:t>author3</a:t>
            </a:r>
            <a:r>
              <a:rPr lang="en-US" sz="3585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US" sz="3585" dirty="0">
                <a:latin typeface="Lato" panose="020F0502020204030203" pitchFamily="34" charset="0"/>
                <a:cs typeface="Lato" panose="020F0502020204030203" pitchFamily="34" charset="0"/>
              </a:rPr>
              <a:t>author4.....</a:t>
            </a:r>
            <a:endParaRPr lang="en-US" sz="3585" b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Graphic 18">
            <a:extLst>
              <a:ext uri="{FF2B5EF4-FFF2-40B4-BE49-F238E27FC236}">
                <a16:creationId xmlns="" xmlns:a16="http://schemas.microsoft.com/office/drawing/2014/main" id="{F5B6BCB8-E274-4409-AAF4-6A57A82756C5}"/>
              </a:ext>
            </a:extLst>
          </p:cNvPr>
          <p:cNvSpPr/>
          <p:nvPr/>
        </p:nvSpPr>
        <p:spPr>
          <a:xfrm>
            <a:off x="1516268" y="11157122"/>
            <a:ext cx="516251" cy="480108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67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>
            <a:off x="1516267" y="12853575"/>
            <a:ext cx="7792880" cy="328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500" b="1" dirty="0">
                <a:latin typeface="Lato Black" panose="020F0A02020204030203" pitchFamily="34" charset="0"/>
                <a:cs typeface="Arial" panose="020B0604020202020204" pitchFamily="34" charset="0"/>
              </a:rPr>
              <a:t>INTRODUCTION</a:t>
            </a:r>
            <a:endParaRPr lang="en-US" sz="4500" b="1" dirty="0">
              <a:latin typeface="Lato Black" panose="020F0A02020204030203" pitchFamily="34" charset="0"/>
              <a:cs typeface="Arial" panose="020B0604020202020204" pitchFamily="34" charset="0"/>
            </a:endParaRPr>
          </a:p>
          <a:p>
            <a:pPr marL="465658" indent="-46565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Lato" panose="020F0502020204030203" pitchFamily="34" charset="0"/>
                <a:cs typeface="Arial" panose="020B0604020202020204" pitchFamily="34" charset="0"/>
              </a:rPr>
              <a:t>Who cares? </a:t>
            </a:r>
            <a:endParaRPr lang="en-US" sz="32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 marL="465658" indent="-46565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Lato" panose="020F0502020204030203" pitchFamily="34" charset="0"/>
                <a:cs typeface="Arial" panose="020B0604020202020204" pitchFamily="34" charset="0"/>
              </a:rPr>
              <a:t>Explain </a:t>
            </a:r>
            <a:r>
              <a:rPr lang="en-US" sz="3200" dirty="0">
                <a:latin typeface="Lato" panose="020F0502020204030203" pitchFamily="34" charset="0"/>
                <a:cs typeface="Arial" panose="020B0604020202020204" pitchFamily="34" charset="0"/>
              </a:rPr>
              <a:t>why your study matters in the fastest, most brutal way possible (feel free to add graphics</a:t>
            </a:r>
            <a:r>
              <a:rPr lang="en-US" sz="3200" dirty="0">
                <a:latin typeface="Lato" panose="020F0502020204030203" pitchFamily="34" charset="0"/>
                <a:cs typeface="Arial" panose="020B0604020202020204" pitchFamily="34" charset="0"/>
              </a:rPr>
              <a:t>!).</a:t>
            </a:r>
            <a:endParaRPr lang="en-US" sz="3200" dirty="0"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>
            <a:off x="13588524" y="12707746"/>
            <a:ext cx="7792880" cy="2696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500" b="1" dirty="0">
                <a:latin typeface="Lato Black" panose="020F0A02020204030203" pitchFamily="34" charset="0"/>
                <a:cs typeface="Arial" panose="020B0604020202020204" pitchFamily="34" charset="0"/>
              </a:rPr>
              <a:t>METHODS</a:t>
            </a:r>
            <a:endParaRPr lang="en-US" sz="4500" b="1" dirty="0">
              <a:latin typeface="Lato Black" panose="020F0A02020204030203" pitchFamily="34" charset="0"/>
              <a:cs typeface="Arial" panose="020B0604020202020204" pitchFamily="34" charset="0"/>
            </a:endParaRPr>
          </a:p>
          <a:p>
            <a:pPr marL="605356" indent="-605356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Lato" panose="020F0502020204030203" pitchFamily="34" charset="0"/>
                <a:cs typeface="Arial" panose="020B0604020202020204" pitchFamily="34" charset="0"/>
              </a:rPr>
              <a:t>How did you find this?</a:t>
            </a:r>
          </a:p>
          <a:p>
            <a:pPr marL="605356" indent="-605356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Lato" panose="020F0502020204030203" pitchFamily="34" charset="0"/>
                <a:cs typeface="Arial" panose="020B0604020202020204" pitchFamily="34" charset="0"/>
              </a:rPr>
              <a:t>Collected [what] from [population]</a:t>
            </a:r>
          </a:p>
          <a:p>
            <a:pPr marL="605356" indent="-605356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Lato" panose="020F0502020204030203" pitchFamily="34" charset="0"/>
                <a:cs typeface="Arial" panose="020B0604020202020204" pitchFamily="34" charset="0"/>
              </a:rPr>
              <a:t>How you tested it</a:t>
            </a:r>
            <a:r>
              <a:rPr lang="en-US" sz="3200" dirty="0">
                <a:latin typeface="Lato" panose="020F0502020204030203" pitchFamily="34" charset="0"/>
                <a:cs typeface="Arial" panose="020B0604020202020204" pitchFamily="34" charset="0"/>
              </a:rPr>
              <a:t>.</a:t>
            </a:r>
            <a:endParaRPr lang="en-US" sz="3200" b="1" dirty="0"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>
            <a:off x="1499938" y="16887822"/>
            <a:ext cx="7792880" cy="210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500" b="1" dirty="0">
                <a:latin typeface="Lato Black" panose="020F0A02020204030203" pitchFamily="34" charset="0"/>
                <a:cs typeface="Arial" panose="020B0604020202020204" pitchFamily="34" charset="0"/>
              </a:rPr>
              <a:t>RESULTS</a:t>
            </a:r>
            <a:endParaRPr lang="en-US" sz="4500" b="1" dirty="0">
              <a:latin typeface="Lato Black" panose="020F0A02020204030203" pitchFamily="34" charset="0"/>
              <a:cs typeface="Arial" panose="020B0604020202020204" pitchFamily="34" charset="0"/>
            </a:endParaRPr>
          </a:p>
          <a:p>
            <a:pPr marL="465658" indent="-46565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Lato" panose="020F0502020204030203" pitchFamily="34" charset="0"/>
                <a:cs typeface="Arial" panose="020B0604020202020204" pitchFamily="34" charset="0"/>
              </a:rPr>
              <a:t>Graphs/table with </a:t>
            </a:r>
            <a:r>
              <a:rPr lang="en-US" sz="3200" b="1" dirty="0">
                <a:latin typeface="Lato" panose="020F0502020204030203" pitchFamily="34" charset="0"/>
                <a:cs typeface="Arial" panose="020B0604020202020204" pitchFamily="34" charset="0"/>
              </a:rPr>
              <a:t>essential results only</a:t>
            </a:r>
            <a:endParaRPr lang="en-US" sz="32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 marL="465658" indent="-46565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Lato" panose="020F0502020204030203" pitchFamily="34" charset="0"/>
                <a:cs typeface="Arial" panose="020B0604020202020204" pitchFamily="34" charset="0"/>
              </a:rPr>
              <a:t>All the other </a:t>
            </a:r>
            <a:r>
              <a:rPr lang="en-US" sz="3200" dirty="0">
                <a:latin typeface="Lato" panose="020F0502020204030203" pitchFamily="34" charset="0"/>
                <a:cs typeface="Arial" panose="020B0604020202020204" pitchFamily="34" charset="0"/>
              </a:rPr>
              <a:t>data</a:t>
            </a:r>
            <a:endParaRPr lang="en-US" sz="3200" dirty="0"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>
            <a:off x="24115024" y="21144006"/>
            <a:ext cx="7792880" cy="328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500" b="1" dirty="0">
                <a:latin typeface="Lato Black" panose="020F0A02020204030203" pitchFamily="34" charset="0"/>
                <a:cs typeface="Arial" panose="020B0604020202020204" pitchFamily="34" charset="0"/>
              </a:rPr>
              <a:t>DISCUSSION</a:t>
            </a:r>
          </a:p>
          <a:p>
            <a:pPr marL="465658" indent="-46565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Lato" panose="020F0502020204030203" pitchFamily="34" charset="0"/>
                <a:cs typeface="Arial" panose="020B0604020202020204" pitchFamily="34" charset="0"/>
              </a:rPr>
              <a:t>“If this result actually generalized and I didn’t have to humbly disclaim the possibility of a thousand confounds and limitations, it would imply that….”</a:t>
            </a:r>
            <a:endParaRPr lang="en-US" sz="3200" dirty="0"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="" xmlns:a16="http://schemas.microsoft.com/office/drawing/2014/main" id="{7440BEDF-093F-B24C-A167-D2F3F8B165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126118"/>
              </p:ext>
            </p:extLst>
          </p:nvPr>
        </p:nvGraphicFramePr>
        <p:xfrm>
          <a:off x="1516268" y="19531463"/>
          <a:ext cx="8018975" cy="4352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3795">
                  <a:extLst>
                    <a:ext uri="{9D8B030D-6E8A-4147-A177-3AD203B41FA5}">
                      <a16:colId xmlns="" xmlns:a16="http://schemas.microsoft.com/office/drawing/2014/main" val="144823198"/>
                    </a:ext>
                  </a:extLst>
                </a:gridCol>
                <a:gridCol w="1603795">
                  <a:extLst>
                    <a:ext uri="{9D8B030D-6E8A-4147-A177-3AD203B41FA5}">
                      <a16:colId xmlns="" xmlns:a16="http://schemas.microsoft.com/office/drawing/2014/main" val="1500711527"/>
                    </a:ext>
                  </a:extLst>
                </a:gridCol>
                <a:gridCol w="1603795">
                  <a:extLst>
                    <a:ext uri="{9D8B030D-6E8A-4147-A177-3AD203B41FA5}">
                      <a16:colId xmlns="" xmlns:a16="http://schemas.microsoft.com/office/drawing/2014/main" val="2873471828"/>
                    </a:ext>
                  </a:extLst>
                </a:gridCol>
                <a:gridCol w="1603795">
                  <a:extLst>
                    <a:ext uri="{9D8B030D-6E8A-4147-A177-3AD203B41FA5}">
                      <a16:colId xmlns="" xmlns:a16="http://schemas.microsoft.com/office/drawing/2014/main" val="1907004038"/>
                    </a:ext>
                  </a:extLst>
                </a:gridCol>
                <a:gridCol w="1603795">
                  <a:extLst>
                    <a:ext uri="{9D8B030D-6E8A-4147-A177-3AD203B41FA5}">
                      <a16:colId xmlns="" xmlns:a16="http://schemas.microsoft.com/office/drawing/2014/main" val="1963611524"/>
                    </a:ext>
                  </a:extLst>
                </a:gridCol>
              </a:tblGrid>
              <a:tr h="725456">
                <a:tc>
                  <a:txBody>
                    <a:bodyPr/>
                    <a:lstStyle/>
                    <a:p>
                      <a:endParaRPr lang="en-US" sz="2900" dirty="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74507" marR="74507" marT="37253" marB="37253"/>
                </a:tc>
                <a:tc>
                  <a:txBody>
                    <a:bodyPr/>
                    <a:lstStyle/>
                    <a:p>
                      <a:endParaRPr lang="en-US" sz="2900" dirty="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74507" marR="74507" marT="37253" marB="37253"/>
                </a:tc>
                <a:tc>
                  <a:txBody>
                    <a:bodyPr/>
                    <a:lstStyle/>
                    <a:p>
                      <a:endParaRPr lang="en-US" sz="290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74507" marR="74507" marT="37253" marB="37253"/>
                </a:tc>
                <a:tc>
                  <a:txBody>
                    <a:bodyPr/>
                    <a:lstStyle/>
                    <a:p>
                      <a:endParaRPr lang="en-US" sz="290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74507" marR="74507" marT="37253" marB="37253"/>
                </a:tc>
                <a:tc>
                  <a:txBody>
                    <a:bodyPr/>
                    <a:lstStyle/>
                    <a:p>
                      <a:endParaRPr lang="en-US" sz="290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74507" marR="74507" marT="37253" marB="37253"/>
                </a:tc>
                <a:extLst>
                  <a:ext uri="{0D108BD9-81ED-4DB2-BD59-A6C34878D82A}">
                    <a16:rowId xmlns="" xmlns:a16="http://schemas.microsoft.com/office/drawing/2014/main" val="1881377001"/>
                  </a:ext>
                </a:extLst>
              </a:tr>
              <a:tr h="725456">
                <a:tc>
                  <a:txBody>
                    <a:bodyPr/>
                    <a:lstStyle/>
                    <a:p>
                      <a:endParaRPr lang="en-US" sz="2900" dirty="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74507" marR="74507" marT="37253" marB="37253"/>
                </a:tc>
                <a:tc>
                  <a:txBody>
                    <a:bodyPr/>
                    <a:lstStyle/>
                    <a:p>
                      <a:endParaRPr lang="en-US" sz="290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74507" marR="74507" marT="37253" marB="37253"/>
                </a:tc>
                <a:tc>
                  <a:txBody>
                    <a:bodyPr/>
                    <a:lstStyle/>
                    <a:p>
                      <a:endParaRPr lang="en-US" sz="290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74507" marR="74507" marT="37253" marB="37253"/>
                </a:tc>
                <a:tc>
                  <a:txBody>
                    <a:bodyPr/>
                    <a:lstStyle/>
                    <a:p>
                      <a:endParaRPr lang="en-US" sz="290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74507" marR="74507" marT="37253" marB="37253"/>
                </a:tc>
                <a:tc>
                  <a:txBody>
                    <a:bodyPr/>
                    <a:lstStyle/>
                    <a:p>
                      <a:endParaRPr lang="en-US" sz="2900" dirty="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74507" marR="74507" marT="37253" marB="37253"/>
                </a:tc>
                <a:extLst>
                  <a:ext uri="{0D108BD9-81ED-4DB2-BD59-A6C34878D82A}">
                    <a16:rowId xmlns="" xmlns:a16="http://schemas.microsoft.com/office/drawing/2014/main" val="1791167584"/>
                  </a:ext>
                </a:extLst>
              </a:tr>
              <a:tr h="725456">
                <a:tc>
                  <a:txBody>
                    <a:bodyPr/>
                    <a:lstStyle/>
                    <a:p>
                      <a:endParaRPr lang="en-US" sz="2900" dirty="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74507" marR="74507" marT="37253" marB="37253"/>
                </a:tc>
                <a:tc>
                  <a:txBody>
                    <a:bodyPr/>
                    <a:lstStyle/>
                    <a:p>
                      <a:endParaRPr lang="en-US" sz="2900" dirty="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74507" marR="74507" marT="37253" marB="37253"/>
                </a:tc>
                <a:tc>
                  <a:txBody>
                    <a:bodyPr/>
                    <a:lstStyle/>
                    <a:p>
                      <a:endParaRPr lang="en-US" sz="290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74507" marR="74507" marT="37253" marB="37253"/>
                </a:tc>
                <a:tc>
                  <a:txBody>
                    <a:bodyPr/>
                    <a:lstStyle/>
                    <a:p>
                      <a:endParaRPr lang="en-US" sz="290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74507" marR="74507" marT="37253" marB="37253"/>
                </a:tc>
                <a:tc>
                  <a:txBody>
                    <a:bodyPr/>
                    <a:lstStyle/>
                    <a:p>
                      <a:endParaRPr lang="en-US" sz="2900" dirty="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74507" marR="74507" marT="37253" marB="37253"/>
                </a:tc>
                <a:extLst>
                  <a:ext uri="{0D108BD9-81ED-4DB2-BD59-A6C34878D82A}">
                    <a16:rowId xmlns="" xmlns:a16="http://schemas.microsoft.com/office/drawing/2014/main" val="3626311249"/>
                  </a:ext>
                </a:extLst>
              </a:tr>
              <a:tr h="725456">
                <a:tc>
                  <a:txBody>
                    <a:bodyPr/>
                    <a:lstStyle/>
                    <a:p>
                      <a:endParaRPr lang="en-US" sz="2900" dirty="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74507" marR="74507" marT="37253" marB="37253"/>
                </a:tc>
                <a:tc>
                  <a:txBody>
                    <a:bodyPr/>
                    <a:lstStyle/>
                    <a:p>
                      <a:endParaRPr lang="en-US" sz="290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74507" marR="74507" marT="37253" marB="37253"/>
                </a:tc>
                <a:tc>
                  <a:txBody>
                    <a:bodyPr/>
                    <a:lstStyle/>
                    <a:p>
                      <a:endParaRPr lang="en-US" sz="290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74507" marR="74507" marT="37253" marB="37253"/>
                </a:tc>
                <a:tc>
                  <a:txBody>
                    <a:bodyPr/>
                    <a:lstStyle/>
                    <a:p>
                      <a:endParaRPr lang="en-US" sz="290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74507" marR="74507" marT="37253" marB="37253"/>
                </a:tc>
                <a:tc>
                  <a:txBody>
                    <a:bodyPr/>
                    <a:lstStyle/>
                    <a:p>
                      <a:endParaRPr lang="en-US" sz="2900" dirty="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74507" marR="74507" marT="37253" marB="37253"/>
                </a:tc>
                <a:extLst>
                  <a:ext uri="{0D108BD9-81ED-4DB2-BD59-A6C34878D82A}">
                    <a16:rowId xmlns="" xmlns:a16="http://schemas.microsoft.com/office/drawing/2014/main" val="434379276"/>
                  </a:ext>
                </a:extLst>
              </a:tr>
              <a:tr h="725456">
                <a:tc>
                  <a:txBody>
                    <a:bodyPr/>
                    <a:lstStyle/>
                    <a:p>
                      <a:endParaRPr lang="en-US" sz="2900" dirty="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74507" marR="74507" marT="37253" marB="37253"/>
                </a:tc>
                <a:tc>
                  <a:txBody>
                    <a:bodyPr/>
                    <a:lstStyle/>
                    <a:p>
                      <a:endParaRPr lang="en-US" sz="290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74507" marR="74507" marT="37253" marB="37253"/>
                </a:tc>
                <a:tc>
                  <a:txBody>
                    <a:bodyPr/>
                    <a:lstStyle/>
                    <a:p>
                      <a:endParaRPr lang="en-US" sz="290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74507" marR="74507" marT="37253" marB="37253"/>
                </a:tc>
                <a:tc>
                  <a:txBody>
                    <a:bodyPr/>
                    <a:lstStyle/>
                    <a:p>
                      <a:endParaRPr lang="en-US" sz="290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74507" marR="74507" marT="37253" marB="37253"/>
                </a:tc>
                <a:tc>
                  <a:txBody>
                    <a:bodyPr/>
                    <a:lstStyle/>
                    <a:p>
                      <a:endParaRPr lang="en-US" sz="2900" dirty="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74507" marR="74507" marT="37253" marB="37253"/>
                </a:tc>
                <a:extLst>
                  <a:ext uri="{0D108BD9-81ED-4DB2-BD59-A6C34878D82A}">
                    <a16:rowId xmlns="" xmlns:a16="http://schemas.microsoft.com/office/drawing/2014/main" val="1667269121"/>
                  </a:ext>
                </a:extLst>
              </a:tr>
              <a:tr h="725456">
                <a:tc>
                  <a:txBody>
                    <a:bodyPr/>
                    <a:lstStyle/>
                    <a:p>
                      <a:endParaRPr lang="en-US" sz="2900" dirty="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74507" marR="74507" marT="37253" marB="37253"/>
                </a:tc>
                <a:tc>
                  <a:txBody>
                    <a:bodyPr/>
                    <a:lstStyle/>
                    <a:p>
                      <a:endParaRPr lang="en-US" sz="290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74507" marR="74507" marT="37253" marB="37253"/>
                </a:tc>
                <a:tc>
                  <a:txBody>
                    <a:bodyPr/>
                    <a:lstStyle/>
                    <a:p>
                      <a:endParaRPr lang="en-US" sz="290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74507" marR="74507" marT="37253" marB="37253"/>
                </a:tc>
                <a:tc>
                  <a:txBody>
                    <a:bodyPr/>
                    <a:lstStyle/>
                    <a:p>
                      <a:endParaRPr lang="en-US" sz="290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74507" marR="74507" marT="37253" marB="37253"/>
                </a:tc>
                <a:tc>
                  <a:txBody>
                    <a:bodyPr/>
                    <a:lstStyle/>
                    <a:p>
                      <a:endParaRPr lang="en-US" sz="2900" dirty="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74507" marR="74507" marT="37253" marB="37253"/>
                </a:tc>
                <a:extLst>
                  <a:ext uri="{0D108BD9-81ED-4DB2-BD59-A6C34878D82A}">
                    <a16:rowId xmlns="" xmlns:a16="http://schemas.microsoft.com/office/drawing/2014/main" val="1438189052"/>
                  </a:ext>
                </a:extLst>
              </a:tr>
            </a:tbl>
          </a:graphicData>
        </a:graphic>
      </p:graphicFrame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1" t="4569" r="7208" b="9301"/>
          <a:stretch/>
        </p:blipFill>
        <p:spPr bwMode="auto">
          <a:xfrm>
            <a:off x="11044819" y="18124978"/>
            <a:ext cx="11560629" cy="10495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46" y="0"/>
            <a:ext cx="5016331" cy="5016331"/>
          </a:xfrm>
          <a:prstGeom prst="rect">
            <a:avLst/>
          </a:prstGeom>
        </p:spPr>
      </p:pic>
      <p:pic>
        <p:nvPicPr>
          <p:cNvPr id="19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1" t="4569" r="7208" b="9301"/>
          <a:stretch/>
        </p:blipFill>
        <p:spPr bwMode="auto">
          <a:xfrm>
            <a:off x="24071107" y="11282258"/>
            <a:ext cx="7723233" cy="7011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236320F7-5495-724D-9E37-7B8286DCBFF4}"/>
              </a:ext>
            </a:extLst>
          </p:cNvPr>
          <p:cNvSpPr/>
          <p:nvPr/>
        </p:nvSpPr>
        <p:spPr>
          <a:xfrm>
            <a:off x="4974249" y="31615088"/>
            <a:ext cx="22262330" cy="8447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4544907" rtlCol="0" anchor="b" anchorCtr="0">
            <a:spAutoFit/>
          </a:bodyPr>
          <a:lstStyle/>
          <a:p>
            <a:pPr algn="ctr"/>
            <a:r>
              <a:rPr lang="en-US" sz="4889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fullpaperurl.edu        email@address.edu        @</a:t>
            </a:r>
            <a:r>
              <a:rPr lang="en-US" sz="4889" dirty="0" err="1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socialaccount</a:t>
            </a:r>
            <a:endParaRPr lang="en-US" sz="4889" dirty="0">
              <a:solidFill>
                <a:schemeClr val="bg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pic>
        <p:nvPicPr>
          <p:cNvPr id="1030" name="Picture 6" descr="Image result for qr code clipart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5" t="9715" r="9537" b="8999"/>
          <a:stretch/>
        </p:blipFill>
        <p:spPr bwMode="auto">
          <a:xfrm>
            <a:off x="28280577" y="27280926"/>
            <a:ext cx="3161693" cy="317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lated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267" y="24996715"/>
            <a:ext cx="6840918" cy="535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396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135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Black</vt:lpstr>
      <vt:lpstr>Lato Medium</vt:lpstr>
      <vt:lpstr>Roboto</vt:lpstr>
      <vt:lpstr>Office Theme</vt:lpstr>
      <vt:lpstr>Main finding goes here, translated into plain English. Emphasize the important words. (feel free to add a focal graphic/picture below!)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finding goes here, translated into plain English. Emphasize the important words. (feel free to add a focal graphic/picture below!)</dc:title>
  <dc:creator>Jones-Bowman, Jessica</dc:creator>
  <cp:lastModifiedBy>Jones-Bowman, Jessica</cp:lastModifiedBy>
  <cp:revision>5</cp:revision>
  <dcterms:created xsi:type="dcterms:W3CDTF">2019-11-13T14:57:15Z</dcterms:created>
  <dcterms:modified xsi:type="dcterms:W3CDTF">2019-11-21T21:11:26Z</dcterms:modified>
</cp:coreProperties>
</file>